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8"/>
  </p:notesMasterIdLst>
  <p:sldIdLst>
    <p:sldId id="256" r:id="rId2"/>
    <p:sldId id="30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A1CD7-DDF4-4988-B82B-AC123B1CE9B8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F32F7-75A9-49AF-A12C-6BDAE8F640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F32F7-75A9-49AF-A12C-6BDAE8F6401E}" type="slidenum">
              <a:rPr lang="en-US" smtClean="0"/>
              <a:t>46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DC258-E3EF-48D2-B26C-7DB06CDAFB72}" type="datetimeFigureOut">
              <a:rPr lang="fa-IR" smtClean="0"/>
              <a:pPr/>
              <a:t>1435/02/27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814656"/>
          </a:xfrm>
        </p:spPr>
        <p:txBody>
          <a:bodyPr>
            <a:normAutofit/>
          </a:bodyPr>
          <a:lstStyle/>
          <a:p>
            <a:r>
              <a:rPr lang="fa-IR" sz="5400" b="1" dirty="0" smtClean="0"/>
              <a:t>معرفی نظام مراقبت سندرمیک</a:t>
            </a:r>
            <a:endParaRPr lang="fa-IR" sz="5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b="1" dirty="0" smtClean="0">
                <a:solidFill>
                  <a:srgbClr val="FF0000"/>
                </a:solidFill>
              </a:rPr>
              <a:t>دکتر پیمان همتی</a:t>
            </a:r>
          </a:p>
          <a:p>
            <a:r>
              <a:rPr lang="fa-IR" b="1" dirty="0" smtClean="0">
                <a:solidFill>
                  <a:srgbClr val="FF0000"/>
                </a:solidFill>
              </a:rPr>
              <a:t>مرکز مدیریت بیماریهای واگیر</a:t>
            </a:r>
          </a:p>
          <a:p>
            <a:r>
              <a:rPr lang="fa-IR" b="1" dirty="0" smtClean="0">
                <a:solidFill>
                  <a:srgbClr val="FF0000"/>
                </a:solidFill>
              </a:rPr>
              <a:t>وزارت بهداشت درمان و آموزش پزشکی</a:t>
            </a:r>
          </a:p>
          <a:p>
            <a:r>
              <a:rPr lang="fa-IR" b="1" dirty="0">
                <a:solidFill>
                  <a:srgbClr val="FF0000"/>
                </a:solidFill>
              </a:rPr>
              <a:t>آ</a:t>
            </a:r>
            <a:r>
              <a:rPr lang="fa-IR" b="1" dirty="0" smtClean="0">
                <a:solidFill>
                  <a:srgbClr val="FF0000"/>
                </a:solidFill>
              </a:rPr>
              <a:t>ذر 1392</a:t>
            </a:r>
            <a:endParaRPr lang="fa-I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79" y="142076"/>
            <a:ext cx="8543963" cy="635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15436" cy="6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8" y="337340"/>
            <a:ext cx="7601492" cy="623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6726" y="142852"/>
            <a:ext cx="744717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9400" y="123025"/>
            <a:ext cx="7687376" cy="652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4" y="642918"/>
            <a:ext cx="878684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449" y="71438"/>
            <a:ext cx="8797269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9114" y="214290"/>
            <a:ext cx="8181976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4"/>
            <a:ext cx="8643998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2053" y="357166"/>
            <a:ext cx="8727665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3567" y="500042"/>
            <a:ext cx="8413275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9438" y="0"/>
            <a:ext cx="8488842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676" y="285728"/>
            <a:ext cx="879704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9359" y="0"/>
            <a:ext cx="885179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9638" y="214314"/>
            <a:ext cx="7062824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4594" y="142852"/>
            <a:ext cx="851224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1961" y="285728"/>
            <a:ext cx="7806253" cy="613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8842" y="285728"/>
            <a:ext cx="8426561" cy="634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9270" y="214290"/>
            <a:ext cx="8891886" cy="580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3537" y="285728"/>
            <a:ext cx="9086131" cy="609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6772" y="357166"/>
            <a:ext cx="8207194" cy="64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640839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3031" y="214314"/>
            <a:ext cx="9157063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65922" y="0"/>
            <a:ext cx="6763664" cy="681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0362" y="214314"/>
            <a:ext cx="8920794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7910" y="142852"/>
            <a:ext cx="7580304" cy="65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3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953" y="285728"/>
            <a:ext cx="7918699" cy="633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7801" y="214315"/>
            <a:ext cx="9150395" cy="6429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7486" y="500042"/>
            <a:ext cx="8046480" cy="579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657317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6" y="262173"/>
            <a:ext cx="8858280" cy="6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1606" y="928670"/>
            <a:ext cx="6773666" cy="904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000240"/>
            <a:ext cx="7072330" cy="449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8986982" cy="639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8886041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821537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6071"/>
            <a:ext cx="8215370" cy="631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42968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95142"/>
            <a:ext cx="7858180" cy="60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Picture 2" descr="G:\توتيا.bm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262548"/>
            <a:ext cx="8072494" cy="5863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856" y="285753"/>
            <a:ext cx="9047738" cy="621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6570" y="357166"/>
            <a:ext cx="862171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6282" y="285728"/>
            <a:ext cx="7939122" cy="578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3923" y="270687"/>
            <a:ext cx="8624357" cy="573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4"/>
            <a:ext cx="8786874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20</Words>
  <Application>Microsoft Office PowerPoint</Application>
  <PresentationFormat>On-screen Show (4:3)</PresentationFormat>
  <Paragraphs>6</Paragraphs>
  <Slides>46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Office Theme</vt:lpstr>
      <vt:lpstr>معرفی نظام مراقبت سندرمیک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cdc</dc:creator>
  <cp:lastModifiedBy>zagros</cp:lastModifiedBy>
  <cp:revision>52</cp:revision>
  <dcterms:created xsi:type="dcterms:W3CDTF">2013-11-27T06:51:23Z</dcterms:created>
  <dcterms:modified xsi:type="dcterms:W3CDTF">2013-12-31T02:42:32Z</dcterms:modified>
</cp:coreProperties>
</file>