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62" r:id="rId5"/>
    <p:sldId id="277" r:id="rId6"/>
    <p:sldId id="276" r:id="rId7"/>
    <p:sldId id="261" r:id="rId8"/>
    <p:sldId id="260" r:id="rId9"/>
    <p:sldId id="278" r:id="rId10"/>
    <p:sldId id="279" r:id="rId11"/>
    <p:sldId id="259" r:id="rId12"/>
    <p:sldId id="258" r:id="rId13"/>
    <p:sldId id="263" r:id="rId14"/>
    <p:sldId id="264" r:id="rId15"/>
    <p:sldId id="280" r:id="rId16"/>
    <p:sldId id="265" r:id="rId17"/>
    <p:sldId id="281" r:id="rId18"/>
    <p:sldId id="266" r:id="rId19"/>
    <p:sldId id="282" r:id="rId20"/>
    <p:sldId id="267" r:id="rId21"/>
    <p:sldId id="268" r:id="rId22"/>
    <p:sldId id="283" r:id="rId23"/>
    <p:sldId id="284" r:id="rId24"/>
    <p:sldId id="269" r:id="rId25"/>
    <p:sldId id="285" r:id="rId26"/>
    <p:sldId id="270" r:id="rId27"/>
    <p:sldId id="286" r:id="rId28"/>
    <p:sldId id="287" r:id="rId29"/>
    <p:sldId id="271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72" r:id="rId39"/>
    <p:sldId id="297" r:id="rId40"/>
    <p:sldId id="298" r:id="rId41"/>
    <p:sldId id="299" r:id="rId42"/>
    <p:sldId id="296" r:id="rId43"/>
    <p:sldId id="273" r:id="rId44"/>
    <p:sldId id="274" r:id="rId45"/>
    <p:sldId id="304" r:id="rId46"/>
    <p:sldId id="303" r:id="rId47"/>
    <p:sldId id="305" r:id="rId48"/>
    <p:sldId id="302" r:id="rId49"/>
    <p:sldId id="306" r:id="rId50"/>
    <p:sldId id="307" r:id="rId51"/>
    <p:sldId id="308" r:id="rId52"/>
    <p:sldId id="301" r:id="rId53"/>
    <p:sldId id="300" r:id="rId54"/>
    <p:sldId id="311" r:id="rId55"/>
    <p:sldId id="310" r:id="rId56"/>
    <p:sldId id="312" r:id="rId57"/>
    <p:sldId id="313" r:id="rId58"/>
    <p:sldId id="309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B89DC2F-328A-4762-A327-8DC6BF5B3C1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D927F1-0F42-4AC0-8CB1-51F3965F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C2F-328A-4762-A327-8DC6BF5B3C1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27F1-0F42-4AC0-8CB1-51F3965F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1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C2F-328A-4762-A327-8DC6BF5B3C1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27F1-0F42-4AC0-8CB1-51F3965F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3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C2F-328A-4762-A327-8DC6BF5B3C1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27F1-0F42-4AC0-8CB1-51F3965F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0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B89DC2F-328A-4762-A327-8DC6BF5B3C1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7D927F1-0F42-4AC0-8CB1-51F3965F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00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C2F-328A-4762-A327-8DC6BF5B3C1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27F1-0F42-4AC0-8CB1-51F3965F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3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C2F-328A-4762-A327-8DC6BF5B3C1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27F1-0F42-4AC0-8CB1-51F3965F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C2F-328A-4762-A327-8DC6BF5B3C1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27F1-0F42-4AC0-8CB1-51F3965F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8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C2F-328A-4762-A327-8DC6BF5B3C1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27F1-0F42-4AC0-8CB1-51F3965F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3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DC2F-328A-4762-A327-8DC6BF5B3C1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D927F1-0F42-4AC0-8CB1-51F3965FA6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704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B89DC2F-328A-4762-A327-8DC6BF5B3C1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D927F1-0F42-4AC0-8CB1-51F3965FA6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539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89DC2F-328A-4762-A327-8DC6BF5B3C1F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D927F1-0F42-4AC0-8CB1-51F3965F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5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tm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mp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mp"/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tm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tmp"/><Relationship Id="rId5" Type="http://schemas.openxmlformats.org/officeDocument/2006/relationships/image" Target="../media/image80.png"/><Relationship Id="rId4" Type="http://schemas.openxmlformats.org/officeDocument/2006/relationships/image" Target="../media/image79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mp"/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mp"/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tm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tmp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4691" y="2576945"/>
            <a:ext cx="6733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8000" dirty="0" smtClean="0">
                <a:cs typeface="B Titr" panose="00000700000000000000" pitchFamily="2" charset="-78"/>
              </a:rPr>
              <a:t>به نام خدا</a:t>
            </a:r>
            <a:endParaRPr lang="en-US" sz="8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87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53" y="1500152"/>
            <a:ext cx="4915586" cy="50489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56" y="2005047"/>
            <a:ext cx="7916380" cy="33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79" y="1454728"/>
            <a:ext cx="4080616" cy="5818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50381" y="2036619"/>
            <a:ext cx="7697274" cy="2883887"/>
            <a:chOff x="2150381" y="2036619"/>
            <a:chExt cx="7697274" cy="288388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381" y="2036619"/>
              <a:ext cx="7697274" cy="2486372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214" y="4453716"/>
              <a:ext cx="7201905" cy="466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5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4784" y="1427016"/>
            <a:ext cx="3312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Titr" panose="00000700000000000000" pitchFamily="2" charset="-78"/>
              </a:rPr>
              <a:t>غرق شدگی در دریا</a:t>
            </a:r>
            <a:endParaRPr lang="en-US" sz="1600" dirty="0">
              <a:cs typeface="B Titr" panose="00000700000000000000" pitchFamily="2" charset="-7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2" y="2465557"/>
            <a:ext cx="9068851" cy="18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7184" y="1385452"/>
            <a:ext cx="331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امواج دریا</a:t>
            </a:r>
            <a:endParaRPr lang="en-US" sz="2400" dirty="0">
              <a:cs typeface="B Titr" panose="00000700000000000000" pitchFamily="2" charset="-7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59" y="2008909"/>
            <a:ext cx="8044547" cy="340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3948" y="1427016"/>
            <a:ext cx="331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جریان های شکافنده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1964035"/>
            <a:ext cx="8049491" cy="346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3948" y="1427016"/>
            <a:ext cx="331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جریان های شکافنده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5" y="1796348"/>
            <a:ext cx="8174181" cy="360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63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08" y="1422659"/>
            <a:ext cx="3052709" cy="60010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30" y="2410987"/>
            <a:ext cx="9128663" cy="23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" y="0"/>
            <a:ext cx="12224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11" y="1424811"/>
            <a:ext cx="3121691" cy="69493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28" y="1947179"/>
            <a:ext cx="8449854" cy="34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11" y="1424811"/>
            <a:ext cx="3121691" cy="69493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41" y="1975779"/>
            <a:ext cx="8064830" cy="33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" t="49073" r="782" b="-2335"/>
          <a:stretch/>
        </p:blipFill>
        <p:spPr>
          <a:xfrm>
            <a:off x="1562100" y="2066713"/>
            <a:ext cx="9070848" cy="28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5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60" y="1439535"/>
            <a:ext cx="2595189" cy="79104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01" y="2022764"/>
            <a:ext cx="8708906" cy="33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60" y="1439535"/>
            <a:ext cx="2595189" cy="79104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90" y="2078182"/>
            <a:ext cx="8822327" cy="317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60" y="1439535"/>
            <a:ext cx="2595189" cy="791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45" y="2521527"/>
            <a:ext cx="4068181" cy="222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873" y="2660073"/>
            <a:ext cx="3927764" cy="2083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0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51" y="1434337"/>
            <a:ext cx="3315189" cy="62998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55" y="2064327"/>
            <a:ext cx="7916380" cy="33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50" y="1434337"/>
            <a:ext cx="3315189" cy="62998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04" y="2272144"/>
            <a:ext cx="8974682" cy="24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03" y="1442560"/>
            <a:ext cx="2467319" cy="64779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01" y="2090350"/>
            <a:ext cx="4639322" cy="52394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71" y="2738140"/>
            <a:ext cx="8974192" cy="211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03" y="1442560"/>
            <a:ext cx="2467319" cy="64779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01" y="1953909"/>
            <a:ext cx="4639322" cy="52394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38" y="2299855"/>
            <a:ext cx="8465247" cy="31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03" y="1442560"/>
            <a:ext cx="2467319" cy="64779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01" y="1953909"/>
            <a:ext cx="4639322" cy="52394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78" y="2287102"/>
            <a:ext cx="8942417" cy="30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8" y="1440872"/>
            <a:ext cx="5880758" cy="39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03" y="1442560"/>
            <a:ext cx="2467319" cy="64779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01" y="1953909"/>
            <a:ext cx="4639322" cy="52394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2286001"/>
            <a:ext cx="8950036" cy="31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03" y="1442560"/>
            <a:ext cx="2467319" cy="64779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01" y="1953909"/>
            <a:ext cx="4639322" cy="52394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2367020"/>
            <a:ext cx="8437418" cy="305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01" y="1926199"/>
            <a:ext cx="4639322" cy="523948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03" y="1442560"/>
            <a:ext cx="2467319" cy="6477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51923" y="2297452"/>
            <a:ext cx="8171277" cy="3133529"/>
            <a:chOff x="2051923" y="2297452"/>
            <a:chExt cx="8171277" cy="313352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923" y="2297452"/>
              <a:ext cx="8171277" cy="2470839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127" y="4675916"/>
              <a:ext cx="7798654" cy="755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49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03" y="1442560"/>
            <a:ext cx="2467319" cy="647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692" y="2030864"/>
            <a:ext cx="4162425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965" y="2030864"/>
            <a:ext cx="4162425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4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01" y="1926199"/>
            <a:ext cx="4639322" cy="523948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03" y="1442560"/>
            <a:ext cx="2467319" cy="647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24" y="2341836"/>
            <a:ext cx="8554875" cy="30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03" y="1442560"/>
            <a:ext cx="2467319" cy="647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303" y="2466109"/>
            <a:ext cx="2880317" cy="227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402" y="2493305"/>
            <a:ext cx="2880317" cy="2247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501" y="2493306"/>
            <a:ext cx="2880317" cy="2247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22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01" y="1926199"/>
            <a:ext cx="4639322" cy="523948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03" y="1442560"/>
            <a:ext cx="2467319" cy="64779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43" y="2450147"/>
            <a:ext cx="9010038" cy="24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03" y="1442560"/>
            <a:ext cx="2467319" cy="647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386" y="3089564"/>
            <a:ext cx="2799167" cy="222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978" y="3089564"/>
            <a:ext cx="2799168" cy="2227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570" y="3089565"/>
            <a:ext cx="2799168" cy="2227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742216" y="2687785"/>
            <a:ext cx="1399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anose="00000700000000000000" pitchFamily="2" charset="-78"/>
              </a:rPr>
              <a:t>امواج بافری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7907" y="2687785"/>
            <a:ext cx="1399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anose="00000700000000000000" pitchFamily="2" charset="-78"/>
              </a:rPr>
              <a:t>امواج ایستا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7674" y="2687784"/>
            <a:ext cx="1399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anose="00000700000000000000" pitchFamily="2" charset="-78"/>
              </a:rPr>
              <a:t>امواج ایستا</a:t>
            </a:r>
            <a:endParaRPr lang="en-US" sz="1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12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02" y="1439535"/>
            <a:ext cx="2429214" cy="54300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21" y="1982536"/>
            <a:ext cx="8619776" cy="3447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266470"/>
            <a:ext cx="2837296" cy="1563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61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02" y="1439535"/>
            <a:ext cx="2429214" cy="54300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1982536"/>
            <a:ext cx="8700653" cy="343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266470"/>
            <a:ext cx="2837296" cy="1563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47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1653" y="1385452"/>
            <a:ext cx="3312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انواع غرق شدگی</a:t>
            </a:r>
            <a:endParaRPr lang="en-US" sz="2000" dirty="0">
              <a:cs typeface="B Titr" panose="00000700000000000000" pitchFamily="2" charset="-78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7" y="2513762"/>
            <a:ext cx="9091872" cy="18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02" y="1439535"/>
            <a:ext cx="2429214" cy="543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266470"/>
            <a:ext cx="2837296" cy="1563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8" y="1982536"/>
            <a:ext cx="8579953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02" y="1453390"/>
            <a:ext cx="2429214" cy="543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266470"/>
            <a:ext cx="2837296" cy="1563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35" y="2175416"/>
            <a:ext cx="8538951" cy="32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1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68" y="1422636"/>
            <a:ext cx="3762900" cy="7430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8" y="2695346"/>
            <a:ext cx="6353487" cy="19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39" y="1454239"/>
            <a:ext cx="3915321" cy="79068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80" y="2244924"/>
            <a:ext cx="8809637" cy="300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78" y="1437795"/>
            <a:ext cx="3791479" cy="65731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11" y="2095112"/>
            <a:ext cx="7783011" cy="1962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684" y="4059776"/>
            <a:ext cx="4270664" cy="2798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99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78" y="1437795"/>
            <a:ext cx="3791479" cy="65731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1" y="2095112"/>
            <a:ext cx="8057394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33" y="1436491"/>
            <a:ext cx="2505425" cy="74305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4" y="2179545"/>
            <a:ext cx="8320610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33" y="1436491"/>
            <a:ext cx="2505425" cy="7430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68" y="2054855"/>
            <a:ext cx="8303753" cy="325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79051"/>
            <a:ext cx="3893128" cy="1891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61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27" y="1433902"/>
            <a:ext cx="2406274" cy="81053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39" y="2521527"/>
            <a:ext cx="8323891" cy="288174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5" y="2130947"/>
            <a:ext cx="2705478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27" y="1433902"/>
            <a:ext cx="2406274" cy="81053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5" y="2130947"/>
            <a:ext cx="2705478" cy="39058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0" y="2521527"/>
            <a:ext cx="8509168" cy="2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1653" y="1385452"/>
            <a:ext cx="3312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انواع غرق شدگی</a:t>
            </a:r>
            <a:endParaRPr lang="en-US" sz="2000" dirty="0">
              <a:cs typeface="B Titr" panose="00000700000000000000" pitchFamily="2" charset="-7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1939526"/>
            <a:ext cx="8991600" cy="33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27" y="1433902"/>
            <a:ext cx="2406274" cy="81053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5" y="2130947"/>
            <a:ext cx="2705478" cy="3905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2424545"/>
            <a:ext cx="8676935" cy="29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27" y="1433902"/>
            <a:ext cx="2406274" cy="81053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5" y="2130947"/>
            <a:ext cx="2705478" cy="39058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49" y="2495424"/>
            <a:ext cx="7401958" cy="847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229" y="3701220"/>
            <a:ext cx="4622869" cy="3156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18" y="3343267"/>
            <a:ext cx="708758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599" y="1436491"/>
            <a:ext cx="2191056" cy="74305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94" y="2617956"/>
            <a:ext cx="8907821" cy="19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1451214"/>
            <a:ext cx="2124201" cy="80496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42" y="2075804"/>
            <a:ext cx="8257406" cy="330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1451214"/>
            <a:ext cx="2124201" cy="80496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16" y="2256175"/>
            <a:ext cx="8392058" cy="3139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855"/>
            <a:ext cx="4419600" cy="2436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59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83" y="1453804"/>
            <a:ext cx="3162741" cy="81926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77" y="1972988"/>
            <a:ext cx="4153480" cy="60015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6" y="2426496"/>
            <a:ext cx="8394412" cy="29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83" y="1453804"/>
            <a:ext cx="3162741" cy="81926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77" y="1972988"/>
            <a:ext cx="4153480" cy="60015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2429044"/>
            <a:ext cx="8671502" cy="301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83" y="1453804"/>
            <a:ext cx="3162741" cy="81926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34" y="2432150"/>
            <a:ext cx="3277057" cy="268642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28" y="2432150"/>
            <a:ext cx="4248743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437" y="2757055"/>
            <a:ext cx="6054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00" dirty="0" smtClean="0">
                <a:cs typeface="B Titr" panose="00000700000000000000" pitchFamily="2" charset="-78"/>
              </a:rPr>
              <a:t>پایان</a:t>
            </a:r>
            <a:endParaRPr lang="en-US" sz="9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95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1653" y="1385452"/>
            <a:ext cx="3312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 smtClean="0">
                <a:cs typeface="B Titr" panose="00000700000000000000" pitchFamily="2" charset="-78"/>
              </a:rPr>
              <a:t>انواع غرق شدگی</a:t>
            </a:r>
            <a:endParaRPr lang="en-US" sz="2000" dirty="0">
              <a:cs typeface="B Titr" panose="000007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19888" y="1785562"/>
            <a:ext cx="9089677" cy="2936949"/>
            <a:chOff x="1619888" y="1785562"/>
            <a:chExt cx="9089677" cy="293694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888" y="1785562"/>
              <a:ext cx="9048112" cy="1827809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238" y="3304451"/>
              <a:ext cx="8922327" cy="1418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8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3944" y="1427016"/>
            <a:ext cx="3312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cs typeface="B Titr" panose="00000700000000000000" pitchFamily="2" charset="-78"/>
              </a:rPr>
              <a:t>نشانه های  غرق شدگی</a:t>
            </a:r>
            <a:endParaRPr lang="en-US" sz="1600" dirty="0">
              <a:cs typeface="B Titr" panose="00000700000000000000" pitchFamily="2" charset="-7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77" y="2036618"/>
            <a:ext cx="4470059" cy="33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53" y="1500152"/>
            <a:ext cx="4915586" cy="50489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30" y="2005047"/>
            <a:ext cx="7754432" cy="335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53" y="1500152"/>
            <a:ext cx="4915586" cy="50489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98" y="2005047"/>
            <a:ext cx="8030696" cy="33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158</TotalTime>
  <Words>35</Words>
  <Application>Microsoft Office PowerPoint</Application>
  <PresentationFormat>Widescreen</PresentationFormat>
  <Paragraphs>13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B Titr</vt:lpstr>
      <vt:lpstr>Century Gothic</vt:lpstr>
      <vt:lpstr>Garamond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 Esmaili</dc:creator>
  <cp:lastModifiedBy>Amin Esmaili</cp:lastModifiedBy>
  <cp:revision>99</cp:revision>
  <dcterms:created xsi:type="dcterms:W3CDTF">2023-07-19T03:57:18Z</dcterms:created>
  <dcterms:modified xsi:type="dcterms:W3CDTF">2023-07-19T06:35:35Z</dcterms:modified>
</cp:coreProperties>
</file>