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  <p:sldMasterId id="2147483994" r:id="rId2"/>
  </p:sldMasterIdLst>
  <p:notesMasterIdLst>
    <p:notesMasterId r:id="rId27"/>
  </p:notesMasterIdLst>
  <p:handoutMasterIdLst>
    <p:handoutMasterId r:id="rId28"/>
  </p:handoutMasterIdLst>
  <p:sldIdLst>
    <p:sldId id="448" r:id="rId3"/>
    <p:sldId id="280" r:id="rId4"/>
    <p:sldId id="281" r:id="rId5"/>
    <p:sldId id="282" r:id="rId6"/>
    <p:sldId id="284" r:id="rId7"/>
    <p:sldId id="460" r:id="rId8"/>
    <p:sldId id="285" r:id="rId9"/>
    <p:sldId id="462" r:id="rId10"/>
    <p:sldId id="463" r:id="rId11"/>
    <p:sldId id="464" r:id="rId12"/>
    <p:sldId id="465" r:id="rId13"/>
    <p:sldId id="466" r:id="rId14"/>
    <p:sldId id="467" r:id="rId15"/>
    <p:sldId id="472" r:id="rId16"/>
    <p:sldId id="473" r:id="rId17"/>
    <p:sldId id="468" r:id="rId18"/>
    <p:sldId id="469" r:id="rId19"/>
    <p:sldId id="471" r:id="rId20"/>
    <p:sldId id="470" r:id="rId21"/>
    <p:sldId id="287" r:id="rId22"/>
    <p:sldId id="291" r:id="rId23"/>
    <p:sldId id="440" r:id="rId24"/>
    <p:sldId id="461" r:id="rId25"/>
    <p:sldId id="449" r:id="rId2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37"/>
    <a:srgbClr val="740000"/>
    <a:srgbClr val="EEEEEE"/>
    <a:srgbClr val="A40000"/>
    <a:srgbClr val="164552"/>
    <a:srgbClr val="FFFF99"/>
    <a:srgbClr val="133A45"/>
    <a:srgbClr val="00006C"/>
    <a:srgbClr val="FFFFAB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11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40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86"/>
    </p:cViewPr>
  </p:sorterViewPr>
  <p:notesViewPr>
    <p:cSldViewPr snapToGrid="0">
      <p:cViewPr varScale="1">
        <p:scale>
          <a:sx n="88" d="100"/>
          <a:sy n="88" d="100"/>
        </p:scale>
        <p:origin x="3778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CEC64-8674-49FB-A222-BE22C410492D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677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0" y="8829677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6134E-3A09-4290-9CED-6012BC57E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93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10AD36B-1726-4311-9615-210E199DBFFE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4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B53461A-2EA5-4446-84AA-453DAF0B1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1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B5E2B45-0630-4498-A3EE-C40F644DC572}" type="slidenum">
              <a:rPr lang="en-GB" altLang="en-US" smtClean="0">
                <a:solidFill>
                  <a:srgbClr val="000000"/>
                </a:solidFill>
              </a:rPr>
              <a:pPr/>
              <a:t>24</a:t>
            </a:fld>
            <a:endParaRPr lang="en-GB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77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064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520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053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710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1" y="16575"/>
            <a:ext cx="149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SAIR.GLA.18.10.0222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54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5987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2746541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-101146" y="-13951"/>
            <a:ext cx="2632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0921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077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483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59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841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3659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9550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859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0002" y="429434"/>
            <a:ext cx="11225167" cy="3877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10284664" y="6441569"/>
            <a:ext cx="1035587" cy="123111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DATE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1671786" y="6441569"/>
            <a:ext cx="8848436" cy="123111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TITRE DE LA PRÉSENTATION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11289995" y="6441569"/>
            <a:ext cx="414748" cy="123111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‹#›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2" y="950402"/>
            <a:ext cx="11225167" cy="4655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93" indent="0">
              <a:buNone/>
              <a:defRPr/>
            </a:lvl2pPr>
            <a:lvl3pPr marL="685783" indent="0">
              <a:buNone/>
              <a:defRPr/>
            </a:lvl3pPr>
            <a:lvl4pPr marL="1028674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478369" y="1653117"/>
            <a:ext cx="11226801" cy="442806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330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ofi External BLANK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560000" cy="1143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29059"/>
            <a:ext cx="10560000" cy="3207176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81BD55"/>
              </a:buClr>
              <a:defRPr sz="2400">
                <a:solidFill>
                  <a:srgbClr val="596169"/>
                </a:solidFill>
              </a:defRPr>
            </a:lvl1pPr>
            <a:lvl2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2000">
                <a:solidFill>
                  <a:srgbClr val="596169"/>
                </a:solidFill>
              </a:defRPr>
            </a:lvl2pPr>
            <a:lvl3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3pPr>
            <a:lvl4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4pPr>
            <a:lvl5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" y="5685693"/>
            <a:ext cx="10560000" cy="43380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GB" dirty="0">
                <a:solidFill>
                  <a:srgbClr val="444492"/>
                </a:solidFill>
                <a:latin typeface="Arial"/>
              </a:rPr>
              <a:t>Footer: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38361"/>
            <a:ext cx="10560051" cy="69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1B838"/>
                </a:solidFill>
              </a:defRPr>
            </a:lvl1pPr>
            <a:lvl2pPr>
              <a:buNone/>
              <a:defRPr>
                <a:solidFill>
                  <a:schemeClr val="tx2"/>
                </a:solidFill>
              </a:defRPr>
            </a:lvl2pPr>
            <a:lvl3pPr>
              <a:buNone/>
              <a:defRPr>
                <a:solidFill>
                  <a:schemeClr val="tx2"/>
                </a:solidFill>
              </a:defRPr>
            </a:lvl3pPr>
            <a:lvl4pPr>
              <a:buNone/>
              <a:defRPr>
                <a:solidFill>
                  <a:schemeClr val="tx2"/>
                </a:solidFill>
              </a:defRPr>
            </a:lvl4pPr>
            <a:lvl5pPr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  <p:sp>
        <p:nvSpPr>
          <p:cNvPr id="6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3530750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Sanofi External COPY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560000" cy="1143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2701" y="6356351"/>
            <a:ext cx="455084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>
                <a:solidFill>
                  <a:srgbClr val="4D4D4F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0C9BC5-D2DB-4216-8749-4DA7D252DF40}" type="slidenum">
              <a:rPr lang="en-GB" altLang="en-US" smtClean="0">
                <a:ea typeface="MS PGothic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ea typeface="MS PGothic" pitchFamily="34" charset="-128"/>
            </a:endParaRPr>
          </a:p>
        </p:txBody>
      </p:sp>
      <p:sp>
        <p:nvSpPr>
          <p:cNvPr id="4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14238422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Sanofi External COPY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560000" cy="1143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2701" y="6356351"/>
            <a:ext cx="455084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>
                <a:solidFill>
                  <a:srgbClr val="4D4D4F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0C9BC5-D2DB-4216-8749-4DA7D252DF40}" type="slidenum">
              <a:rPr lang="en-GB" altLang="en-US" smtClean="0">
                <a:ea typeface="MS PGothic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ea typeface="MS PGothic" pitchFamily="34" charset="-128"/>
            </a:endParaRPr>
          </a:p>
        </p:txBody>
      </p:sp>
      <p:sp>
        <p:nvSpPr>
          <p:cNvPr id="4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3480133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Sanofi External COPY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560000" cy="1143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2701" y="6356351"/>
            <a:ext cx="455084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800" smtClean="0">
                <a:solidFill>
                  <a:srgbClr val="4D4D4F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0C9BC5-D2DB-4216-8749-4DA7D252DF40}" type="slidenum">
              <a:rPr lang="en-GB" altLang="en-US">
                <a:ea typeface="MS PGothic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>
              <a:ea typeface="MS PGothic" pitchFamily="34" charset="-128"/>
            </a:endParaRPr>
          </a:p>
        </p:txBody>
      </p:sp>
      <p:sp>
        <p:nvSpPr>
          <p:cNvPr id="4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316730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ofi External COPY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nofi-COPY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552" y="1497849"/>
            <a:ext cx="12190993" cy="536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560000" cy="1143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29059"/>
            <a:ext cx="10560000" cy="3207176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81BD55"/>
              </a:buClr>
              <a:defRPr sz="2400">
                <a:solidFill>
                  <a:srgbClr val="596169"/>
                </a:solidFill>
              </a:defRPr>
            </a:lvl1pPr>
            <a:lvl2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2000">
                <a:solidFill>
                  <a:srgbClr val="596169"/>
                </a:solidFill>
              </a:defRPr>
            </a:lvl2pPr>
            <a:lvl3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3pPr>
            <a:lvl4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4pPr>
            <a:lvl5pPr>
              <a:spcBef>
                <a:spcPts val="480"/>
              </a:spcBef>
              <a:spcAft>
                <a:spcPts val="0"/>
              </a:spcAft>
              <a:buClr>
                <a:srgbClr val="81BD55"/>
              </a:buClr>
              <a:defRPr sz="1800">
                <a:solidFill>
                  <a:srgbClr val="596169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609600" y="5656387"/>
            <a:ext cx="10560000" cy="463108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GB" dirty="0">
                <a:solidFill>
                  <a:srgbClr val="444492"/>
                </a:solidFill>
                <a:latin typeface="Arial"/>
              </a:rPr>
              <a:t>Footer: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438361"/>
            <a:ext cx="10560051" cy="69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81B838"/>
                </a:solidFill>
              </a:defRPr>
            </a:lvl1pPr>
            <a:lvl2pPr>
              <a:buNone/>
              <a:defRPr>
                <a:solidFill>
                  <a:schemeClr val="tx2"/>
                </a:solidFill>
              </a:defRPr>
            </a:lvl2pPr>
            <a:lvl3pPr>
              <a:buNone/>
              <a:defRPr>
                <a:solidFill>
                  <a:schemeClr val="tx2"/>
                </a:solidFill>
              </a:defRPr>
            </a:lvl3pPr>
            <a:lvl4pPr>
              <a:buNone/>
              <a:defRPr>
                <a:solidFill>
                  <a:schemeClr val="tx2"/>
                </a:solidFill>
              </a:defRPr>
            </a:lvl4pPr>
            <a:lvl5pPr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Subtitle style</a:t>
            </a:r>
          </a:p>
        </p:txBody>
      </p:sp>
      <p:sp>
        <p:nvSpPr>
          <p:cNvPr id="8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9882650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1190625"/>
            <a:ext cx="11379200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ZoneTexte 4"/>
          <p:cNvSpPr txBox="1"/>
          <p:nvPr userDrawn="1"/>
        </p:nvSpPr>
        <p:spPr>
          <a:xfrm>
            <a:off x="181967" y="6598551"/>
            <a:ext cx="2893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SAGLB.TJO.15.09.0742</a:t>
            </a:r>
          </a:p>
        </p:txBody>
      </p:sp>
    </p:spTree>
    <p:extLst>
      <p:ext uri="{BB962C8B-B14F-4D97-AF65-F5344CB8AC3E}">
        <p14:creationId xmlns:p14="http://schemas.microsoft.com/office/powerpoint/2010/main" val="3144867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6213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40289838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6676665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-101146" y="-13951"/>
            <a:ext cx="149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SAIR.GLA.18.10.0222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5952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47448" y="5575947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28960" y="55759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07287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236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2315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0731614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1" y="16575"/>
            <a:ext cx="149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SAIR.GLA.18.10.0222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00791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6075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44262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1" y="16575"/>
            <a:ext cx="149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SAIR.GLA.18.10.0222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37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546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33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867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91438" tIns="45719" rIns="91438" bIns="45719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067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sz="2400"/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7" tIns="60959" rIns="121917" bIns="60959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z="1333" smtClean="0"/>
              <a:pPr/>
              <a:t>‹#›</a:t>
            </a:fld>
            <a:endParaRPr lang="en-GB" sz="1333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1" y="16575"/>
            <a:ext cx="1498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449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SAIR.GLA.18.10.0222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44449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9528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-7916" y="2742990"/>
            <a:ext cx="12223739" cy="4120948"/>
            <a:chOff x="-5937" y="2057241"/>
            <a:chExt cx="9167804" cy="3090711"/>
          </a:xfrm>
        </p:grpSpPr>
        <p:sp>
          <p:nvSpPr>
            <p:cNvPr id="14" name="Freeform 13"/>
            <p:cNvSpPr/>
            <p:nvPr userDrawn="1"/>
          </p:nvSpPr>
          <p:spPr>
            <a:xfrm>
              <a:off x="-5937" y="2057241"/>
              <a:ext cx="9167804" cy="3090711"/>
            </a:xfrm>
            <a:custGeom>
              <a:avLst/>
              <a:gdLst>
                <a:gd name="connsiteX0" fmla="*/ 5938 w 9149938"/>
                <a:gd name="connsiteY0" fmla="*/ 0 h 3087584"/>
                <a:gd name="connsiteX1" fmla="*/ 267195 w 9149938"/>
                <a:gd name="connsiteY1" fmla="*/ 17813 h 3087584"/>
                <a:gd name="connsiteX2" fmla="*/ 528452 w 9149938"/>
                <a:gd name="connsiteY2" fmla="*/ 35626 h 3087584"/>
                <a:gd name="connsiteX3" fmla="*/ 801585 w 9149938"/>
                <a:gd name="connsiteY3" fmla="*/ 59376 h 3087584"/>
                <a:gd name="connsiteX4" fmla="*/ 1045029 w 9149938"/>
                <a:gd name="connsiteY4" fmla="*/ 83127 h 3087584"/>
                <a:gd name="connsiteX5" fmla="*/ 1294411 w 9149938"/>
                <a:gd name="connsiteY5" fmla="*/ 112815 h 3087584"/>
                <a:gd name="connsiteX6" fmla="*/ 1502229 w 9149938"/>
                <a:gd name="connsiteY6" fmla="*/ 142504 h 3087584"/>
                <a:gd name="connsiteX7" fmla="*/ 1781299 w 9149938"/>
                <a:gd name="connsiteY7" fmla="*/ 184067 h 3087584"/>
                <a:gd name="connsiteX8" fmla="*/ 1941616 w 9149938"/>
                <a:gd name="connsiteY8" fmla="*/ 207818 h 3087584"/>
                <a:gd name="connsiteX9" fmla="*/ 2107870 w 9149938"/>
                <a:gd name="connsiteY9" fmla="*/ 237506 h 3087584"/>
                <a:gd name="connsiteX10" fmla="*/ 2327564 w 9149938"/>
                <a:gd name="connsiteY10" fmla="*/ 267195 h 3087584"/>
                <a:gd name="connsiteX11" fmla="*/ 2559133 w 9149938"/>
                <a:gd name="connsiteY11" fmla="*/ 308758 h 3087584"/>
                <a:gd name="connsiteX12" fmla="*/ 2838203 w 9149938"/>
                <a:gd name="connsiteY12" fmla="*/ 356260 h 3087584"/>
                <a:gd name="connsiteX13" fmla="*/ 3063834 w 9149938"/>
                <a:gd name="connsiteY13" fmla="*/ 397823 h 3087584"/>
                <a:gd name="connsiteX14" fmla="*/ 3331029 w 9149938"/>
                <a:gd name="connsiteY14" fmla="*/ 445325 h 3087584"/>
                <a:gd name="connsiteX15" fmla="*/ 3550722 w 9149938"/>
                <a:gd name="connsiteY15" fmla="*/ 480950 h 3087584"/>
                <a:gd name="connsiteX16" fmla="*/ 3758541 w 9149938"/>
                <a:gd name="connsiteY16" fmla="*/ 522514 h 3087584"/>
                <a:gd name="connsiteX17" fmla="*/ 4091050 w 9149938"/>
                <a:gd name="connsiteY17" fmla="*/ 587828 h 3087584"/>
                <a:gd name="connsiteX18" fmla="*/ 4352307 w 9149938"/>
                <a:gd name="connsiteY18" fmla="*/ 629392 h 3087584"/>
                <a:gd name="connsiteX19" fmla="*/ 4566063 w 9149938"/>
                <a:gd name="connsiteY19" fmla="*/ 659080 h 3087584"/>
                <a:gd name="connsiteX20" fmla="*/ 4839195 w 9149938"/>
                <a:gd name="connsiteY20" fmla="*/ 700644 h 3087584"/>
                <a:gd name="connsiteX21" fmla="*/ 5088577 w 9149938"/>
                <a:gd name="connsiteY21" fmla="*/ 730332 h 3087584"/>
                <a:gd name="connsiteX22" fmla="*/ 5343896 w 9149938"/>
                <a:gd name="connsiteY22" fmla="*/ 760021 h 3087584"/>
                <a:gd name="connsiteX23" fmla="*/ 5545777 w 9149938"/>
                <a:gd name="connsiteY23" fmla="*/ 777834 h 3087584"/>
                <a:gd name="connsiteX24" fmla="*/ 5741720 w 9149938"/>
                <a:gd name="connsiteY24" fmla="*/ 801584 h 3087584"/>
                <a:gd name="connsiteX25" fmla="*/ 5973289 w 9149938"/>
                <a:gd name="connsiteY25" fmla="*/ 819397 h 3087584"/>
                <a:gd name="connsiteX26" fmla="*/ 6163294 w 9149938"/>
                <a:gd name="connsiteY26" fmla="*/ 831273 h 3087584"/>
                <a:gd name="connsiteX27" fmla="*/ 6353299 w 9149938"/>
                <a:gd name="connsiteY27" fmla="*/ 837210 h 3087584"/>
                <a:gd name="connsiteX28" fmla="*/ 6513616 w 9149938"/>
                <a:gd name="connsiteY28" fmla="*/ 837210 h 3087584"/>
                <a:gd name="connsiteX29" fmla="*/ 6727372 w 9149938"/>
                <a:gd name="connsiteY29" fmla="*/ 837210 h 3087584"/>
                <a:gd name="connsiteX30" fmla="*/ 6964878 w 9149938"/>
                <a:gd name="connsiteY30" fmla="*/ 831273 h 3087584"/>
                <a:gd name="connsiteX31" fmla="*/ 7154883 w 9149938"/>
                <a:gd name="connsiteY31" fmla="*/ 825335 h 3087584"/>
                <a:gd name="connsiteX32" fmla="*/ 7344889 w 9149938"/>
                <a:gd name="connsiteY32" fmla="*/ 813460 h 3087584"/>
                <a:gd name="connsiteX33" fmla="*/ 7505206 w 9149938"/>
                <a:gd name="connsiteY33" fmla="*/ 807522 h 3087584"/>
                <a:gd name="connsiteX34" fmla="*/ 7677398 w 9149938"/>
                <a:gd name="connsiteY34" fmla="*/ 789709 h 3087584"/>
                <a:gd name="connsiteX35" fmla="*/ 7873341 w 9149938"/>
                <a:gd name="connsiteY35" fmla="*/ 765958 h 3087584"/>
                <a:gd name="connsiteX36" fmla="*/ 8075221 w 9149938"/>
                <a:gd name="connsiteY36" fmla="*/ 736270 h 3087584"/>
                <a:gd name="connsiteX37" fmla="*/ 8265226 w 9149938"/>
                <a:gd name="connsiteY37" fmla="*/ 700644 h 3087584"/>
                <a:gd name="connsiteX38" fmla="*/ 8407730 w 9149938"/>
                <a:gd name="connsiteY38" fmla="*/ 676893 h 3087584"/>
                <a:gd name="connsiteX39" fmla="*/ 8597735 w 9149938"/>
                <a:gd name="connsiteY39" fmla="*/ 629392 h 3087584"/>
                <a:gd name="connsiteX40" fmla="*/ 8763990 w 9149938"/>
                <a:gd name="connsiteY40" fmla="*/ 593766 h 3087584"/>
                <a:gd name="connsiteX41" fmla="*/ 8942120 w 9149938"/>
                <a:gd name="connsiteY41" fmla="*/ 540327 h 3087584"/>
                <a:gd name="connsiteX42" fmla="*/ 9149938 w 9149938"/>
                <a:gd name="connsiteY42" fmla="*/ 475013 h 3087584"/>
                <a:gd name="connsiteX43" fmla="*/ 9149938 w 9149938"/>
                <a:gd name="connsiteY43" fmla="*/ 3087584 h 3087584"/>
                <a:gd name="connsiteX44" fmla="*/ 0 w 9149938"/>
                <a:gd name="connsiteY44" fmla="*/ 3087584 h 3087584"/>
                <a:gd name="connsiteX45" fmla="*/ 0 w 9149938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54883 w 9155876"/>
                <a:gd name="connsiteY31" fmla="*/ 825335 h 3087584"/>
                <a:gd name="connsiteX32" fmla="*/ 7344889 w 9155876"/>
                <a:gd name="connsiteY32" fmla="*/ 813460 h 3087584"/>
                <a:gd name="connsiteX33" fmla="*/ 7505206 w 9155876"/>
                <a:gd name="connsiteY33" fmla="*/ 807522 h 3087584"/>
                <a:gd name="connsiteX34" fmla="*/ 7677398 w 9155876"/>
                <a:gd name="connsiteY34" fmla="*/ 789709 h 3087584"/>
                <a:gd name="connsiteX35" fmla="*/ 7873341 w 9155876"/>
                <a:gd name="connsiteY35" fmla="*/ 765958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13460 h 3087584"/>
                <a:gd name="connsiteX33" fmla="*/ 7505206 w 9155876"/>
                <a:gd name="connsiteY33" fmla="*/ 807522 h 3087584"/>
                <a:gd name="connsiteX34" fmla="*/ 7677398 w 9155876"/>
                <a:gd name="connsiteY34" fmla="*/ 789709 h 3087584"/>
                <a:gd name="connsiteX35" fmla="*/ 7873341 w 9155876"/>
                <a:gd name="connsiteY35" fmla="*/ 765958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07522 h 3087584"/>
                <a:gd name="connsiteX34" fmla="*/ 7677398 w 9155876"/>
                <a:gd name="connsiteY34" fmla="*/ 789709 h 3087584"/>
                <a:gd name="connsiteX35" fmla="*/ 7873341 w 9155876"/>
                <a:gd name="connsiteY35" fmla="*/ 765958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677398 w 9155876"/>
                <a:gd name="connsiteY34" fmla="*/ 789709 h 3087584"/>
                <a:gd name="connsiteX35" fmla="*/ 7873341 w 9155876"/>
                <a:gd name="connsiteY35" fmla="*/ 765958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873341 w 9155876"/>
                <a:gd name="connsiteY35" fmla="*/ 765958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075221 w 9155876"/>
                <a:gd name="connsiteY36" fmla="*/ 736270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49938 w 9155876"/>
                <a:gd name="connsiteY42" fmla="*/ 475013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42120 w 9155876"/>
                <a:gd name="connsiteY41" fmla="*/ 540327 h 3087584"/>
                <a:gd name="connsiteX42" fmla="*/ 9138063 w 9155876"/>
                <a:gd name="connsiteY42" fmla="*/ 825335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8953996 w 9155876"/>
                <a:gd name="connsiteY41" fmla="*/ 825335 h 3087584"/>
                <a:gd name="connsiteX42" fmla="*/ 9138063 w 9155876"/>
                <a:gd name="connsiteY42" fmla="*/ 825335 h 3087584"/>
                <a:gd name="connsiteX43" fmla="*/ 9149938 w 9155876"/>
                <a:gd name="connsiteY43" fmla="*/ 3087584 h 3087584"/>
                <a:gd name="connsiteX44" fmla="*/ 0 w 9155876"/>
                <a:gd name="connsiteY44" fmla="*/ 3087584 h 3087584"/>
                <a:gd name="connsiteX45" fmla="*/ 0 w 9155876"/>
                <a:gd name="connsiteY4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8763990 w 9155876"/>
                <a:gd name="connsiteY40" fmla="*/ 593766 h 3087584"/>
                <a:gd name="connsiteX41" fmla="*/ 9138063 w 9155876"/>
                <a:gd name="connsiteY41" fmla="*/ 825335 h 3087584"/>
                <a:gd name="connsiteX42" fmla="*/ 9149938 w 9155876"/>
                <a:gd name="connsiteY42" fmla="*/ 3087584 h 3087584"/>
                <a:gd name="connsiteX43" fmla="*/ 0 w 9155876"/>
                <a:gd name="connsiteY43" fmla="*/ 3087584 h 3087584"/>
                <a:gd name="connsiteX44" fmla="*/ 0 w 9155876"/>
                <a:gd name="connsiteY44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8597735 w 9155876"/>
                <a:gd name="connsiteY39" fmla="*/ 629392 h 3087584"/>
                <a:gd name="connsiteX40" fmla="*/ 9138063 w 9155876"/>
                <a:gd name="connsiteY40" fmla="*/ 825335 h 3087584"/>
                <a:gd name="connsiteX41" fmla="*/ 9149938 w 9155876"/>
                <a:gd name="connsiteY41" fmla="*/ 3087584 h 3087584"/>
                <a:gd name="connsiteX42" fmla="*/ 0 w 9155876"/>
                <a:gd name="connsiteY42" fmla="*/ 3087584 h 3087584"/>
                <a:gd name="connsiteX43" fmla="*/ 0 w 9155876"/>
                <a:gd name="connsiteY43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8407730 w 9155876"/>
                <a:gd name="connsiteY38" fmla="*/ 676893 h 3087584"/>
                <a:gd name="connsiteX39" fmla="*/ 9138063 w 9155876"/>
                <a:gd name="connsiteY39" fmla="*/ 825335 h 3087584"/>
                <a:gd name="connsiteX40" fmla="*/ 9149938 w 9155876"/>
                <a:gd name="connsiteY40" fmla="*/ 3087584 h 3087584"/>
                <a:gd name="connsiteX41" fmla="*/ 0 w 9155876"/>
                <a:gd name="connsiteY41" fmla="*/ 3087584 h 3087584"/>
                <a:gd name="connsiteX42" fmla="*/ 0 w 9155876"/>
                <a:gd name="connsiteY42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8265226 w 9155876"/>
                <a:gd name="connsiteY37" fmla="*/ 700644 h 3087584"/>
                <a:gd name="connsiteX38" fmla="*/ 9138063 w 9155876"/>
                <a:gd name="connsiteY38" fmla="*/ 825335 h 3087584"/>
                <a:gd name="connsiteX39" fmla="*/ 9149938 w 9155876"/>
                <a:gd name="connsiteY39" fmla="*/ 3087584 h 3087584"/>
                <a:gd name="connsiteX40" fmla="*/ 0 w 9155876"/>
                <a:gd name="connsiteY40" fmla="*/ 3087584 h 3087584"/>
                <a:gd name="connsiteX41" fmla="*/ 0 w 9155876"/>
                <a:gd name="connsiteY41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8122722 w 9155876"/>
                <a:gd name="connsiteY36" fmla="*/ 831272 h 3087584"/>
                <a:gd name="connsiteX37" fmla="*/ 9138063 w 9155876"/>
                <a:gd name="connsiteY37" fmla="*/ 825335 h 3087584"/>
                <a:gd name="connsiteX38" fmla="*/ 9149938 w 9155876"/>
                <a:gd name="connsiteY38" fmla="*/ 3087584 h 3087584"/>
                <a:gd name="connsiteX39" fmla="*/ 0 w 9155876"/>
                <a:gd name="connsiteY39" fmla="*/ 3087584 h 3087584"/>
                <a:gd name="connsiteX40" fmla="*/ 0 w 9155876"/>
                <a:gd name="connsiteY40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7920842 w 9155876"/>
                <a:gd name="connsiteY35" fmla="*/ 819397 h 3087584"/>
                <a:gd name="connsiteX36" fmla="*/ 9138063 w 9155876"/>
                <a:gd name="connsiteY36" fmla="*/ 825335 h 3087584"/>
                <a:gd name="connsiteX37" fmla="*/ 9149938 w 9155876"/>
                <a:gd name="connsiteY37" fmla="*/ 3087584 h 3087584"/>
                <a:gd name="connsiteX38" fmla="*/ 0 w 9155876"/>
                <a:gd name="connsiteY38" fmla="*/ 3087584 h 3087584"/>
                <a:gd name="connsiteX39" fmla="*/ 0 w 9155876"/>
                <a:gd name="connsiteY39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7724899 w 9155876"/>
                <a:gd name="connsiteY34" fmla="*/ 837211 h 3087584"/>
                <a:gd name="connsiteX35" fmla="*/ 9138063 w 9155876"/>
                <a:gd name="connsiteY35" fmla="*/ 825335 h 3087584"/>
                <a:gd name="connsiteX36" fmla="*/ 9149938 w 9155876"/>
                <a:gd name="connsiteY36" fmla="*/ 3087584 h 3087584"/>
                <a:gd name="connsiteX37" fmla="*/ 0 w 9155876"/>
                <a:gd name="connsiteY37" fmla="*/ 3087584 h 3087584"/>
                <a:gd name="connsiteX38" fmla="*/ 0 w 9155876"/>
                <a:gd name="connsiteY38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7505206 w 9155876"/>
                <a:gd name="connsiteY33" fmla="*/ 831273 h 3087584"/>
                <a:gd name="connsiteX34" fmla="*/ 9138063 w 9155876"/>
                <a:gd name="connsiteY34" fmla="*/ 825335 h 3087584"/>
                <a:gd name="connsiteX35" fmla="*/ 9149938 w 9155876"/>
                <a:gd name="connsiteY35" fmla="*/ 3087584 h 3087584"/>
                <a:gd name="connsiteX36" fmla="*/ 0 w 9155876"/>
                <a:gd name="connsiteY36" fmla="*/ 3087584 h 3087584"/>
                <a:gd name="connsiteX37" fmla="*/ 0 w 9155876"/>
                <a:gd name="connsiteY3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7344889 w 9155876"/>
                <a:gd name="connsiteY32" fmla="*/ 843149 h 3087584"/>
                <a:gd name="connsiteX33" fmla="*/ 9138063 w 9155876"/>
                <a:gd name="connsiteY33" fmla="*/ 825335 h 3087584"/>
                <a:gd name="connsiteX34" fmla="*/ 9149938 w 9155876"/>
                <a:gd name="connsiteY34" fmla="*/ 3087584 h 3087584"/>
                <a:gd name="connsiteX35" fmla="*/ 0 w 9155876"/>
                <a:gd name="connsiteY35" fmla="*/ 3087584 h 3087584"/>
                <a:gd name="connsiteX36" fmla="*/ 0 w 9155876"/>
                <a:gd name="connsiteY36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6964878 w 9155876"/>
                <a:gd name="connsiteY30" fmla="*/ 831273 h 3087584"/>
                <a:gd name="connsiteX31" fmla="*/ 7166759 w 9155876"/>
                <a:gd name="connsiteY31" fmla="*/ 837211 h 3087584"/>
                <a:gd name="connsiteX32" fmla="*/ 9138063 w 9155876"/>
                <a:gd name="connsiteY32" fmla="*/ 825335 h 3087584"/>
                <a:gd name="connsiteX33" fmla="*/ 9149938 w 9155876"/>
                <a:gd name="connsiteY33" fmla="*/ 3087584 h 3087584"/>
                <a:gd name="connsiteX34" fmla="*/ 0 w 9155876"/>
                <a:gd name="connsiteY34" fmla="*/ 3087584 h 3087584"/>
                <a:gd name="connsiteX35" fmla="*/ 0 w 9155876"/>
                <a:gd name="connsiteY35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7166759 w 9155876"/>
                <a:gd name="connsiteY30" fmla="*/ 837211 h 3087584"/>
                <a:gd name="connsiteX31" fmla="*/ 9138063 w 9155876"/>
                <a:gd name="connsiteY31" fmla="*/ 825335 h 3087584"/>
                <a:gd name="connsiteX32" fmla="*/ 9149938 w 9155876"/>
                <a:gd name="connsiteY32" fmla="*/ 3087584 h 3087584"/>
                <a:gd name="connsiteX33" fmla="*/ 0 w 9155876"/>
                <a:gd name="connsiteY33" fmla="*/ 3087584 h 3087584"/>
                <a:gd name="connsiteX34" fmla="*/ 0 w 9155876"/>
                <a:gd name="connsiteY34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545777 w 9155876"/>
                <a:gd name="connsiteY23" fmla="*/ 777834 h 3087584"/>
                <a:gd name="connsiteX24" fmla="*/ 5741720 w 9155876"/>
                <a:gd name="connsiteY24" fmla="*/ 801584 h 3087584"/>
                <a:gd name="connsiteX25" fmla="*/ 5973289 w 9155876"/>
                <a:gd name="connsiteY25" fmla="*/ 819397 h 3087584"/>
                <a:gd name="connsiteX26" fmla="*/ 6163294 w 9155876"/>
                <a:gd name="connsiteY26" fmla="*/ 831273 h 3087584"/>
                <a:gd name="connsiteX27" fmla="*/ 6353299 w 9155876"/>
                <a:gd name="connsiteY27" fmla="*/ 837210 h 3087584"/>
                <a:gd name="connsiteX28" fmla="*/ 6513616 w 9155876"/>
                <a:gd name="connsiteY28" fmla="*/ 837210 h 3087584"/>
                <a:gd name="connsiteX29" fmla="*/ 9155876 w 9155876"/>
                <a:gd name="connsiteY29" fmla="*/ 843147 h 3087584"/>
                <a:gd name="connsiteX30" fmla="*/ 9138063 w 9155876"/>
                <a:gd name="connsiteY30" fmla="*/ 825335 h 3087584"/>
                <a:gd name="connsiteX31" fmla="*/ 9149938 w 9155876"/>
                <a:gd name="connsiteY31" fmla="*/ 3087584 h 3087584"/>
                <a:gd name="connsiteX32" fmla="*/ 0 w 9155876"/>
                <a:gd name="connsiteY32" fmla="*/ 3087584 h 3087584"/>
                <a:gd name="connsiteX33" fmla="*/ 0 w 9155876"/>
                <a:gd name="connsiteY33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741720 w 9155876"/>
                <a:gd name="connsiteY23" fmla="*/ 801584 h 3087584"/>
                <a:gd name="connsiteX24" fmla="*/ 5973289 w 9155876"/>
                <a:gd name="connsiteY24" fmla="*/ 819397 h 3087584"/>
                <a:gd name="connsiteX25" fmla="*/ 6163294 w 9155876"/>
                <a:gd name="connsiteY25" fmla="*/ 831273 h 3087584"/>
                <a:gd name="connsiteX26" fmla="*/ 6353299 w 9155876"/>
                <a:gd name="connsiteY26" fmla="*/ 837210 h 3087584"/>
                <a:gd name="connsiteX27" fmla="*/ 6513616 w 9155876"/>
                <a:gd name="connsiteY27" fmla="*/ 837210 h 3087584"/>
                <a:gd name="connsiteX28" fmla="*/ 9155876 w 9155876"/>
                <a:gd name="connsiteY28" fmla="*/ 843147 h 3087584"/>
                <a:gd name="connsiteX29" fmla="*/ 9138063 w 9155876"/>
                <a:gd name="connsiteY29" fmla="*/ 825335 h 3087584"/>
                <a:gd name="connsiteX30" fmla="*/ 9149938 w 9155876"/>
                <a:gd name="connsiteY30" fmla="*/ 3087584 h 3087584"/>
                <a:gd name="connsiteX31" fmla="*/ 0 w 9155876"/>
                <a:gd name="connsiteY31" fmla="*/ 3087584 h 3087584"/>
                <a:gd name="connsiteX32" fmla="*/ 0 w 9155876"/>
                <a:gd name="connsiteY32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781299 w 9155876"/>
                <a:gd name="connsiteY7" fmla="*/ 184067 h 3087584"/>
                <a:gd name="connsiteX8" fmla="*/ 1941616 w 9155876"/>
                <a:gd name="connsiteY8" fmla="*/ 207818 h 3087584"/>
                <a:gd name="connsiteX9" fmla="*/ 2107870 w 9155876"/>
                <a:gd name="connsiteY9" fmla="*/ 237506 h 3087584"/>
                <a:gd name="connsiteX10" fmla="*/ 2327564 w 9155876"/>
                <a:gd name="connsiteY10" fmla="*/ 267195 h 3087584"/>
                <a:gd name="connsiteX11" fmla="*/ 2559133 w 9155876"/>
                <a:gd name="connsiteY11" fmla="*/ 308758 h 3087584"/>
                <a:gd name="connsiteX12" fmla="*/ 2838203 w 9155876"/>
                <a:gd name="connsiteY12" fmla="*/ 356260 h 3087584"/>
                <a:gd name="connsiteX13" fmla="*/ 3063834 w 9155876"/>
                <a:gd name="connsiteY13" fmla="*/ 397823 h 3087584"/>
                <a:gd name="connsiteX14" fmla="*/ 3331029 w 9155876"/>
                <a:gd name="connsiteY14" fmla="*/ 445325 h 3087584"/>
                <a:gd name="connsiteX15" fmla="*/ 3550722 w 9155876"/>
                <a:gd name="connsiteY15" fmla="*/ 480950 h 3087584"/>
                <a:gd name="connsiteX16" fmla="*/ 3758541 w 9155876"/>
                <a:gd name="connsiteY16" fmla="*/ 522514 h 3087584"/>
                <a:gd name="connsiteX17" fmla="*/ 4091050 w 9155876"/>
                <a:gd name="connsiteY17" fmla="*/ 587828 h 3087584"/>
                <a:gd name="connsiteX18" fmla="*/ 4352307 w 9155876"/>
                <a:gd name="connsiteY18" fmla="*/ 629392 h 3087584"/>
                <a:gd name="connsiteX19" fmla="*/ 4566063 w 9155876"/>
                <a:gd name="connsiteY19" fmla="*/ 659080 h 3087584"/>
                <a:gd name="connsiteX20" fmla="*/ 4839195 w 9155876"/>
                <a:gd name="connsiteY20" fmla="*/ 700644 h 3087584"/>
                <a:gd name="connsiteX21" fmla="*/ 5088577 w 9155876"/>
                <a:gd name="connsiteY21" fmla="*/ 730332 h 3087584"/>
                <a:gd name="connsiteX22" fmla="*/ 5343896 w 9155876"/>
                <a:gd name="connsiteY22" fmla="*/ 760021 h 3087584"/>
                <a:gd name="connsiteX23" fmla="*/ 5741720 w 9155876"/>
                <a:gd name="connsiteY23" fmla="*/ 801584 h 3087584"/>
                <a:gd name="connsiteX24" fmla="*/ 5973289 w 9155876"/>
                <a:gd name="connsiteY24" fmla="*/ 819397 h 3087584"/>
                <a:gd name="connsiteX25" fmla="*/ 6353299 w 9155876"/>
                <a:gd name="connsiteY25" fmla="*/ 837210 h 3087584"/>
                <a:gd name="connsiteX26" fmla="*/ 6513616 w 9155876"/>
                <a:gd name="connsiteY26" fmla="*/ 837210 h 3087584"/>
                <a:gd name="connsiteX27" fmla="*/ 9155876 w 9155876"/>
                <a:gd name="connsiteY27" fmla="*/ 843147 h 3087584"/>
                <a:gd name="connsiteX28" fmla="*/ 9138063 w 9155876"/>
                <a:gd name="connsiteY28" fmla="*/ 825335 h 3087584"/>
                <a:gd name="connsiteX29" fmla="*/ 9149938 w 9155876"/>
                <a:gd name="connsiteY29" fmla="*/ 3087584 h 3087584"/>
                <a:gd name="connsiteX30" fmla="*/ 0 w 9155876"/>
                <a:gd name="connsiteY30" fmla="*/ 3087584 h 3087584"/>
                <a:gd name="connsiteX31" fmla="*/ 0 w 9155876"/>
                <a:gd name="connsiteY31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107870 w 9155876"/>
                <a:gd name="connsiteY8" fmla="*/ 237506 h 3087584"/>
                <a:gd name="connsiteX9" fmla="*/ 2327564 w 9155876"/>
                <a:gd name="connsiteY9" fmla="*/ 267195 h 3087584"/>
                <a:gd name="connsiteX10" fmla="*/ 2559133 w 9155876"/>
                <a:gd name="connsiteY10" fmla="*/ 308758 h 3087584"/>
                <a:gd name="connsiteX11" fmla="*/ 2838203 w 9155876"/>
                <a:gd name="connsiteY11" fmla="*/ 356260 h 3087584"/>
                <a:gd name="connsiteX12" fmla="*/ 3063834 w 9155876"/>
                <a:gd name="connsiteY12" fmla="*/ 397823 h 3087584"/>
                <a:gd name="connsiteX13" fmla="*/ 3331029 w 9155876"/>
                <a:gd name="connsiteY13" fmla="*/ 445325 h 3087584"/>
                <a:gd name="connsiteX14" fmla="*/ 3550722 w 9155876"/>
                <a:gd name="connsiteY14" fmla="*/ 480950 h 3087584"/>
                <a:gd name="connsiteX15" fmla="*/ 3758541 w 9155876"/>
                <a:gd name="connsiteY15" fmla="*/ 522514 h 3087584"/>
                <a:gd name="connsiteX16" fmla="*/ 4091050 w 9155876"/>
                <a:gd name="connsiteY16" fmla="*/ 587828 h 3087584"/>
                <a:gd name="connsiteX17" fmla="*/ 4352307 w 9155876"/>
                <a:gd name="connsiteY17" fmla="*/ 629392 h 3087584"/>
                <a:gd name="connsiteX18" fmla="*/ 4566063 w 9155876"/>
                <a:gd name="connsiteY18" fmla="*/ 659080 h 3087584"/>
                <a:gd name="connsiteX19" fmla="*/ 4839195 w 9155876"/>
                <a:gd name="connsiteY19" fmla="*/ 700644 h 3087584"/>
                <a:gd name="connsiteX20" fmla="*/ 5088577 w 9155876"/>
                <a:gd name="connsiteY20" fmla="*/ 730332 h 3087584"/>
                <a:gd name="connsiteX21" fmla="*/ 5343896 w 9155876"/>
                <a:gd name="connsiteY21" fmla="*/ 760021 h 3087584"/>
                <a:gd name="connsiteX22" fmla="*/ 5741720 w 9155876"/>
                <a:gd name="connsiteY22" fmla="*/ 801584 h 3087584"/>
                <a:gd name="connsiteX23" fmla="*/ 5973289 w 9155876"/>
                <a:gd name="connsiteY23" fmla="*/ 819397 h 3087584"/>
                <a:gd name="connsiteX24" fmla="*/ 6353299 w 9155876"/>
                <a:gd name="connsiteY24" fmla="*/ 837210 h 3087584"/>
                <a:gd name="connsiteX25" fmla="*/ 6513616 w 9155876"/>
                <a:gd name="connsiteY25" fmla="*/ 837210 h 3087584"/>
                <a:gd name="connsiteX26" fmla="*/ 9155876 w 9155876"/>
                <a:gd name="connsiteY26" fmla="*/ 843147 h 3087584"/>
                <a:gd name="connsiteX27" fmla="*/ 9138063 w 9155876"/>
                <a:gd name="connsiteY27" fmla="*/ 825335 h 3087584"/>
                <a:gd name="connsiteX28" fmla="*/ 9149938 w 9155876"/>
                <a:gd name="connsiteY28" fmla="*/ 3087584 h 3087584"/>
                <a:gd name="connsiteX29" fmla="*/ 0 w 9155876"/>
                <a:gd name="connsiteY29" fmla="*/ 3087584 h 3087584"/>
                <a:gd name="connsiteX30" fmla="*/ 0 w 9155876"/>
                <a:gd name="connsiteY30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559133 w 9155876"/>
                <a:gd name="connsiteY9" fmla="*/ 308758 h 3087584"/>
                <a:gd name="connsiteX10" fmla="*/ 2838203 w 9155876"/>
                <a:gd name="connsiteY10" fmla="*/ 356260 h 3087584"/>
                <a:gd name="connsiteX11" fmla="*/ 3063834 w 9155876"/>
                <a:gd name="connsiteY11" fmla="*/ 397823 h 3087584"/>
                <a:gd name="connsiteX12" fmla="*/ 3331029 w 9155876"/>
                <a:gd name="connsiteY12" fmla="*/ 445325 h 3087584"/>
                <a:gd name="connsiteX13" fmla="*/ 3550722 w 9155876"/>
                <a:gd name="connsiteY13" fmla="*/ 480950 h 3087584"/>
                <a:gd name="connsiteX14" fmla="*/ 3758541 w 9155876"/>
                <a:gd name="connsiteY14" fmla="*/ 522514 h 3087584"/>
                <a:gd name="connsiteX15" fmla="*/ 4091050 w 9155876"/>
                <a:gd name="connsiteY15" fmla="*/ 587828 h 3087584"/>
                <a:gd name="connsiteX16" fmla="*/ 4352307 w 9155876"/>
                <a:gd name="connsiteY16" fmla="*/ 629392 h 3087584"/>
                <a:gd name="connsiteX17" fmla="*/ 4566063 w 9155876"/>
                <a:gd name="connsiteY17" fmla="*/ 659080 h 3087584"/>
                <a:gd name="connsiteX18" fmla="*/ 4839195 w 9155876"/>
                <a:gd name="connsiteY18" fmla="*/ 700644 h 3087584"/>
                <a:gd name="connsiteX19" fmla="*/ 5088577 w 9155876"/>
                <a:gd name="connsiteY19" fmla="*/ 730332 h 3087584"/>
                <a:gd name="connsiteX20" fmla="*/ 5343896 w 9155876"/>
                <a:gd name="connsiteY20" fmla="*/ 760021 h 3087584"/>
                <a:gd name="connsiteX21" fmla="*/ 5741720 w 9155876"/>
                <a:gd name="connsiteY21" fmla="*/ 801584 h 3087584"/>
                <a:gd name="connsiteX22" fmla="*/ 5973289 w 9155876"/>
                <a:gd name="connsiteY22" fmla="*/ 819397 h 3087584"/>
                <a:gd name="connsiteX23" fmla="*/ 6353299 w 9155876"/>
                <a:gd name="connsiteY23" fmla="*/ 837210 h 3087584"/>
                <a:gd name="connsiteX24" fmla="*/ 6513616 w 9155876"/>
                <a:gd name="connsiteY24" fmla="*/ 837210 h 3087584"/>
                <a:gd name="connsiteX25" fmla="*/ 9155876 w 9155876"/>
                <a:gd name="connsiteY25" fmla="*/ 843147 h 3087584"/>
                <a:gd name="connsiteX26" fmla="*/ 9138063 w 9155876"/>
                <a:gd name="connsiteY26" fmla="*/ 825335 h 3087584"/>
                <a:gd name="connsiteX27" fmla="*/ 9149938 w 9155876"/>
                <a:gd name="connsiteY27" fmla="*/ 3087584 h 3087584"/>
                <a:gd name="connsiteX28" fmla="*/ 0 w 9155876"/>
                <a:gd name="connsiteY28" fmla="*/ 3087584 h 3087584"/>
                <a:gd name="connsiteX29" fmla="*/ 0 w 9155876"/>
                <a:gd name="connsiteY29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550722 w 9155876"/>
                <a:gd name="connsiteY12" fmla="*/ 480950 h 3087584"/>
                <a:gd name="connsiteX13" fmla="*/ 3758541 w 9155876"/>
                <a:gd name="connsiteY13" fmla="*/ 522514 h 3087584"/>
                <a:gd name="connsiteX14" fmla="*/ 4091050 w 9155876"/>
                <a:gd name="connsiteY14" fmla="*/ 587828 h 3087584"/>
                <a:gd name="connsiteX15" fmla="*/ 4352307 w 9155876"/>
                <a:gd name="connsiteY15" fmla="*/ 629392 h 3087584"/>
                <a:gd name="connsiteX16" fmla="*/ 4566063 w 9155876"/>
                <a:gd name="connsiteY16" fmla="*/ 659080 h 3087584"/>
                <a:gd name="connsiteX17" fmla="*/ 4839195 w 9155876"/>
                <a:gd name="connsiteY17" fmla="*/ 700644 h 3087584"/>
                <a:gd name="connsiteX18" fmla="*/ 5088577 w 9155876"/>
                <a:gd name="connsiteY18" fmla="*/ 730332 h 3087584"/>
                <a:gd name="connsiteX19" fmla="*/ 5343896 w 9155876"/>
                <a:gd name="connsiteY19" fmla="*/ 760021 h 3087584"/>
                <a:gd name="connsiteX20" fmla="*/ 5741720 w 9155876"/>
                <a:gd name="connsiteY20" fmla="*/ 801584 h 3087584"/>
                <a:gd name="connsiteX21" fmla="*/ 5973289 w 9155876"/>
                <a:gd name="connsiteY21" fmla="*/ 819397 h 3087584"/>
                <a:gd name="connsiteX22" fmla="*/ 6353299 w 9155876"/>
                <a:gd name="connsiteY22" fmla="*/ 837210 h 3087584"/>
                <a:gd name="connsiteX23" fmla="*/ 6513616 w 9155876"/>
                <a:gd name="connsiteY23" fmla="*/ 837210 h 3087584"/>
                <a:gd name="connsiteX24" fmla="*/ 9155876 w 9155876"/>
                <a:gd name="connsiteY24" fmla="*/ 843147 h 3087584"/>
                <a:gd name="connsiteX25" fmla="*/ 9138063 w 9155876"/>
                <a:gd name="connsiteY25" fmla="*/ 825335 h 3087584"/>
                <a:gd name="connsiteX26" fmla="*/ 9149938 w 9155876"/>
                <a:gd name="connsiteY26" fmla="*/ 3087584 h 3087584"/>
                <a:gd name="connsiteX27" fmla="*/ 0 w 9155876"/>
                <a:gd name="connsiteY27" fmla="*/ 3087584 h 3087584"/>
                <a:gd name="connsiteX28" fmla="*/ 0 w 9155876"/>
                <a:gd name="connsiteY28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53299 w 9155876"/>
                <a:gd name="connsiteY21" fmla="*/ 837210 h 3087584"/>
                <a:gd name="connsiteX22" fmla="*/ 6513616 w 9155876"/>
                <a:gd name="connsiteY22" fmla="*/ 837210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53299 w 9155876"/>
                <a:gd name="connsiteY21" fmla="*/ 837210 h 3087584"/>
                <a:gd name="connsiteX22" fmla="*/ 6513616 w 9155876"/>
                <a:gd name="connsiteY22" fmla="*/ 837210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53299 w 9155876"/>
                <a:gd name="connsiteY21" fmla="*/ 837210 h 3087584"/>
                <a:gd name="connsiteX22" fmla="*/ 6513616 w 9155876"/>
                <a:gd name="connsiteY22" fmla="*/ 837210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68372 w 9155876"/>
                <a:gd name="connsiteY21" fmla="*/ 847258 h 3087584"/>
                <a:gd name="connsiteX22" fmla="*/ 6513616 w 9155876"/>
                <a:gd name="connsiteY22" fmla="*/ 837210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68372 w 9155876"/>
                <a:gd name="connsiteY21" fmla="*/ 847258 h 3087584"/>
                <a:gd name="connsiteX22" fmla="*/ 7417967 w 9155876"/>
                <a:gd name="connsiteY22" fmla="*/ 847258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68372 w 9155876"/>
                <a:gd name="connsiteY21" fmla="*/ 847258 h 3087584"/>
                <a:gd name="connsiteX22" fmla="*/ 7417967 w 9155876"/>
                <a:gd name="connsiteY22" fmla="*/ 847258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68372 w 9155876"/>
                <a:gd name="connsiteY21" fmla="*/ 847258 h 3087584"/>
                <a:gd name="connsiteX22" fmla="*/ 7417967 w 9155876"/>
                <a:gd name="connsiteY22" fmla="*/ 847258 h 3087584"/>
                <a:gd name="connsiteX23" fmla="*/ 9155876 w 9155876"/>
                <a:gd name="connsiteY23" fmla="*/ 843147 h 3087584"/>
                <a:gd name="connsiteX24" fmla="*/ 9138063 w 9155876"/>
                <a:gd name="connsiteY24" fmla="*/ 825335 h 3087584"/>
                <a:gd name="connsiteX25" fmla="*/ 9149938 w 9155876"/>
                <a:gd name="connsiteY25" fmla="*/ 3087584 h 3087584"/>
                <a:gd name="connsiteX26" fmla="*/ 0 w 9155876"/>
                <a:gd name="connsiteY26" fmla="*/ 3087584 h 3087584"/>
                <a:gd name="connsiteX27" fmla="*/ 0 w 9155876"/>
                <a:gd name="connsiteY27" fmla="*/ 0 h 3087584"/>
                <a:gd name="connsiteX0" fmla="*/ 5938 w 9155876"/>
                <a:gd name="connsiteY0" fmla="*/ 0 h 3087584"/>
                <a:gd name="connsiteX1" fmla="*/ 267195 w 9155876"/>
                <a:gd name="connsiteY1" fmla="*/ 17813 h 3087584"/>
                <a:gd name="connsiteX2" fmla="*/ 528452 w 9155876"/>
                <a:gd name="connsiteY2" fmla="*/ 35626 h 3087584"/>
                <a:gd name="connsiteX3" fmla="*/ 801585 w 9155876"/>
                <a:gd name="connsiteY3" fmla="*/ 59376 h 3087584"/>
                <a:gd name="connsiteX4" fmla="*/ 1045029 w 9155876"/>
                <a:gd name="connsiteY4" fmla="*/ 83127 h 3087584"/>
                <a:gd name="connsiteX5" fmla="*/ 1294411 w 9155876"/>
                <a:gd name="connsiteY5" fmla="*/ 112815 h 3087584"/>
                <a:gd name="connsiteX6" fmla="*/ 1502229 w 9155876"/>
                <a:gd name="connsiteY6" fmla="*/ 142504 h 3087584"/>
                <a:gd name="connsiteX7" fmla="*/ 1941616 w 9155876"/>
                <a:gd name="connsiteY7" fmla="*/ 207818 h 3087584"/>
                <a:gd name="connsiteX8" fmla="*/ 2327564 w 9155876"/>
                <a:gd name="connsiteY8" fmla="*/ 267195 h 3087584"/>
                <a:gd name="connsiteX9" fmla="*/ 2838203 w 9155876"/>
                <a:gd name="connsiteY9" fmla="*/ 356260 h 3087584"/>
                <a:gd name="connsiteX10" fmla="*/ 3063834 w 9155876"/>
                <a:gd name="connsiteY10" fmla="*/ 397823 h 3087584"/>
                <a:gd name="connsiteX11" fmla="*/ 3331029 w 9155876"/>
                <a:gd name="connsiteY11" fmla="*/ 445325 h 3087584"/>
                <a:gd name="connsiteX12" fmla="*/ 3758541 w 9155876"/>
                <a:gd name="connsiteY12" fmla="*/ 522514 h 3087584"/>
                <a:gd name="connsiteX13" fmla="*/ 4091050 w 9155876"/>
                <a:gd name="connsiteY13" fmla="*/ 587828 h 3087584"/>
                <a:gd name="connsiteX14" fmla="*/ 4352307 w 9155876"/>
                <a:gd name="connsiteY14" fmla="*/ 629392 h 3087584"/>
                <a:gd name="connsiteX15" fmla="*/ 4566063 w 9155876"/>
                <a:gd name="connsiteY15" fmla="*/ 659080 h 3087584"/>
                <a:gd name="connsiteX16" fmla="*/ 4839195 w 9155876"/>
                <a:gd name="connsiteY16" fmla="*/ 700644 h 3087584"/>
                <a:gd name="connsiteX17" fmla="*/ 5088577 w 9155876"/>
                <a:gd name="connsiteY17" fmla="*/ 730332 h 3087584"/>
                <a:gd name="connsiteX18" fmla="*/ 5343896 w 9155876"/>
                <a:gd name="connsiteY18" fmla="*/ 760021 h 3087584"/>
                <a:gd name="connsiteX19" fmla="*/ 5741720 w 9155876"/>
                <a:gd name="connsiteY19" fmla="*/ 801584 h 3087584"/>
                <a:gd name="connsiteX20" fmla="*/ 5973289 w 9155876"/>
                <a:gd name="connsiteY20" fmla="*/ 819397 h 3087584"/>
                <a:gd name="connsiteX21" fmla="*/ 6368372 w 9155876"/>
                <a:gd name="connsiteY21" fmla="*/ 847258 h 3087584"/>
                <a:gd name="connsiteX22" fmla="*/ 9155876 w 9155876"/>
                <a:gd name="connsiteY22" fmla="*/ 843147 h 3087584"/>
                <a:gd name="connsiteX23" fmla="*/ 9138063 w 9155876"/>
                <a:gd name="connsiteY23" fmla="*/ 825335 h 3087584"/>
                <a:gd name="connsiteX24" fmla="*/ 9149938 w 9155876"/>
                <a:gd name="connsiteY24" fmla="*/ 3087584 h 3087584"/>
                <a:gd name="connsiteX25" fmla="*/ 0 w 9155876"/>
                <a:gd name="connsiteY25" fmla="*/ 3087584 h 3087584"/>
                <a:gd name="connsiteX26" fmla="*/ 0 w 9155876"/>
                <a:gd name="connsiteY26" fmla="*/ 0 h 3087584"/>
                <a:gd name="connsiteX0" fmla="*/ 5938 w 9221190"/>
                <a:gd name="connsiteY0" fmla="*/ 0 h 3087584"/>
                <a:gd name="connsiteX1" fmla="*/ 267195 w 9221190"/>
                <a:gd name="connsiteY1" fmla="*/ 17813 h 3087584"/>
                <a:gd name="connsiteX2" fmla="*/ 528452 w 9221190"/>
                <a:gd name="connsiteY2" fmla="*/ 35626 h 3087584"/>
                <a:gd name="connsiteX3" fmla="*/ 801585 w 9221190"/>
                <a:gd name="connsiteY3" fmla="*/ 59376 h 3087584"/>
                <a:gd name="connsiteX4" fmla="*/ 1045029 w 9221190"/>
                <a:gd name="connsiteY4" fmla="*/ 83127 h 3087584"/>
                <a:gd name="connsiteX5" fmla="*/ 1294411 w 9221190"/>
                <a:gd name="connsiteY5" fmla="*/ 112815 h 3087584"/>
                <a:gd name="connsiteX6" fmla="*/ 1502229 w 9221190"/>
                <a:gd name="connsiteY6" fmla="*/ 142504 h 3087584"/>
                <a:gd name="connsiteX7" fmla="*/ 1941616 w 9221190"/>
                <a:gd name="connsiteY7" fmla="*/ 207818 h 3087584"/>
                <a:gd name="connsiteX8" fmla="*/ 2327564 w 9221190"/>
                <a:gd name="connsiteY8" fmla="*/ 267195 h 3087584"/>
                <a:gd name="connsiteX9" fmla="*/ 2838203 w 9221190"/>
                <a:gd name="connsiteY9" fmla="*/ 356260 h 3087584"/>
                <a:gd name="connsiteX10" fmla="*/ 3063834 w 9221190"/>
                <a:gd name="connsiteY10" fmla="*/ 397823 h 3087584"/>
                <a:gd name="connsiteX11" fmla="*/ 3331029 w 9221190"/>
                <a:gd name="connsiteY11" fmla="*/ 445325 h 3087584"/>
                <a:gd name="connsiteX12" fmla="*/ 3758541 w 9221190"/>
                <a:gd name="connsiteY12" fmla="*/ 522514 h 3087584"/>
                <a:gd name="connsiteX13" fmla="*/ 4091050 w 9221190"/>
                <a:gd name="connsiteY13" fmla="*/ 587828 h 3087584"/>
                <a:gd name="connsiteX14" fmla="*/ 4352307 w 9221190"/>
                <a:gd name="connsiteY14" fmla="*/ 629392 h 3087584"/>
                <a:gd name="connsiteX15" fmla="*/ 4566063 w 9221190"/>
                <a:gd name="connsiteY15" fmla="*/ 659080 h 3087584"/>
                <a:gd name="connsiteX16" fmla="*/ 4839195 w 9221190"/>
                <a:gd name="connsiteY16" fmla="*/ 700644 h 3087584"/>
                <a:gd name="connsiteX17" fmla="*/ 5088577 w 9221190"/>
                <a:gd name="connsiteY17" fmla="*/ 730332 h 3087584"/>
                <a:gd name="connsiteX18" fmla="*/ 5343896 w 9221190"/>
                <a:gd name="connsiteY18" fmla="*/ 760021 h 3087584"/>
                <a:gd name="connsiteX19" fmla="*/ 5741720 w 9221190"/>
                <a:gd name="connsiteY19" fmla="*/ 801584 h 3087584"/>
                <a:gd name="connsiteX20" fmla="*/ 5973289 w 9221190"/>
                <a:gd name="connsiteY20" fmla="*/ 819397 h 3087584"/>
                <a:gd name="connsiteX21" fmla="*/ 6368372 w 9221190"/>
                <a:gd name="connsiteY21" fmla="*/ 847258 h 3087584"/>
                <a:gd name="connsiteX22" fmla="*/ 9221190 w 9221190"/>
                <a:gd name="connsiteY22" fmla="*/ 838123 h 3087584"/>
                <a:gd name="connsiteX23" fmla="*/ 9138063 w 9221190"/>
                <a:gd name="connsiteY23" fmla="*/ 825335 h 3087584"/>
                <a:gd name="connsiteX24" fmla="*/ 9149938 w 9221190"/>
                <a:gd name="connsiteY24" fmla="*/ 3087584 h 3087584"/>
                <a:gd name="connsiteX25" fmla="*/ 0 w 9221190"/>
                <a:gd name="connsiteY25" fmla="*/ 3087584 h 3087584"/>
                <a:gd name="connsiteX26" fmla="*/ 0 w 9221190"/>
                <a:gd name="connsiteY26" fmla="*/ 0 h 3087584"/>
                <a:gd name="connsiteX0" fmla="*/ 5938 w 9149938"/>
                <a:gd name="connsiteY0" fmla="*/ 0 h 3087584"/>
                <a:gd name="connsiteX1" fmla="*/ 267195 w 9149938"/>
                <a:gd name="connsiteY1" fmla="*/ 17813 h 3087584"/>
                <a:gd name="connsiteX2" fmla="*/ 528452 w 9149938"/>
                <a:gd name="connsiteY2" fmla="*/ 35626 h 3087584"/>
                <a:gd name="connsiteX3" fmla="*/ 801585 w 9149938"/>
                <a:gd name="connsiteY3" fmla="*/ 59376 h 3087584"/>
                <a:gd name="connsiteX4" fmla="*/ 1045029 w 9149938"/>
                <a:gd name="connsiteY4" fmla="*/ 83127 h 3087584"/>
                <a:gd name="connsiteX5" fmla="*/ 1294411 w 9149938"/>
                <a:gd name="connsiteY5" fmla="*/ 112815 h 3087584"/>
                <a:gd name="connsiteX6" fmla="*/ 1502229 w 9149938"/>
                <a:gd name="connsiteY6" fmla="*/ 142504 h 3087584"/>
                <a:gd name="connsiteX7" fmla="*/ 1941616 w 9149938"/>
                <a:gd name="connsiteY7" fmla="*/ 207818 h 3087584"/>
                <a:gd name="connsiteX8" fmla="*/ 2327564 w 9149938"/>
                <a:gd name="connsiteY8" fmla="*/ 267195 h 3087584"/>
                <a:gd name="connsiteX9" fmla="*/ 2838203 w 9149938"/>
                <a:gd name="connsiteY9" fmla="*/ 356260 h 3087584"/>
                <a:gd name="connsiteX10" fmla="*/ 3063834 w 9149938"/>
                <a:gd name="connsiteY10" fmla="*/ 397823 h 3087584"/>
                <a:gd name="connsiteX11" fmla="*/ 3331029 w 9149938"/>
                <a:gd name="connsiteY11" fmla="*/ 445325 h 3087584"/>
                <a:gd name="connsiteX12" fmla="*/ 3758541 w 9149938"/>
                <a:gd name="connsiteY12" fmla="*/ 522514 h 3087584"/>
                <a:gd name="connsiteX13" fmla="*/ 4091050 w 9149938"/>
                <a:gd name="connsiteY13" fmla="*/ 587828 h 3087584"/>
                <a:gd name="connsiteX14" fmla="*/ 4352307 w 9149938"/>
                <a:gd name="connsiteY14" fmla="*/ 629392 h 3087584"/>
                <a:gd name="connsiteX15" fmla="*/ 4566063 w 9149938"/>
                <a:gd name="connsiteY15" fmla="*/ 659080 h 3087584"/>
                <a:gd name="connsiteX16" fmla="*/ 4839195 w 9149938"/>
                <a:gd name="connsiteY16" fmla="*/ 700644 h 3087584"/>
                <a:gd name="connsiteX17" fmla="*/ 5088577 w 9149938"/>
                <a:gd name="connsiteY17" fmla="*/ 730332 h 3087584"/>
                <a:gd name="connsiteX18" fmla="*/ 5343896 w 9149938"/>
                <a:gd name="connsiteY18" fmla="*/ 760021 h 3087584"/>
                <a:gd name="connsiteX19" fmla="*/ 5741720 w 9149938"/>
                <a:gd name="connsiteY19" fmla="*/ 801584 h 3087584"/>
                <a:gd name="connsiteX20" fmla="*/ 5973289 w 9149938"/>
                <a:gd name="connsiteY20" fmla="*/ 819397 h 3087584"/>
                <a:gd name="connsiteX21" fmla="*/ 6368372 w 9149938"/>
                <a:gd name="connsiteY21" fmla="*/ 847258 h 3087584"/>
                <a:gd name="connsiteX22" fmla="*/ 9138063 w 9149938"/>
                <a:gd name="connsiteY22" fmla="*/ 825335 h 3087584"/>
                <a:gd name="connsiteX23" fmla="*/ 9149938 w 9149938"/>
                <a:gd name="connsiteY23" fmla="*/ 3087584 h 3087584"/>
                <a:gd name="connsiteX24" fmla="*/ 0 w 9149938"/>
                <a:gd name="connsiteY24" fmla="*/ 3087584 h 3087584"/>
                <a:gd name="connsiteX25" fmla="*/ 0 w 9149938"/>
                <a:gd name="connsiteY25" fmla="*/ 0 h 3087584"/>
                <a:gd name="connsiteX0" fmla="*/ 5938 w 9149938"/>
                <a:gd name="connsiteY0" fmla="*/ 0 h 3087584"/>
                <a:gd name="connsiteX1" fmla="*/ 267195 w 9149938"/>
                <a:gd name="connsiteY1" fmla="*/ 17813 h 3087584"/>
                <a:gd name="connsiteX2" fmla="*/ 528452 w 9149938"/>
                <a:gd name="connsiteY2" fmla="*/ 35626 h 3087584"/>
                <a:gd name="connsiteX3" fmla="*/ 801585 w 9149938"/>
                <a:gd name="connsiteY3" fmla="*/ 59376 h 3087584"/>
                <a:gd name="connsiteX4" fmla="*/ 1045029 w 9149938"/>
                <a:gd name="connsiteY4" fmla="*/ 83127 h 3087584"/>
                <a:gd name="connsiteX5" fmla="*/ 1294411 w 9149938"/>
                <a:gd name="connsiteY5" fmla="*/ 112815 h 3087584"/>
                <a:gd name="connsiteX6" fmla="*/ 1502229 w 9149938"/>
                <a:gd name="connsiteY6" fmla="*/ 142504 h 3087584"/>
                <a:gd name="connsiteX7" fmla="*/ 1941616 w 9149938"/>
                <a:gd name="connsiteY7" fmla="*/ 207818 h 3087584"/>
                <a:gd name="connsiteX8" fmla="*/ 2327564 w 9149938"/>
                <a:gd name="connsiteY8" fmla="*/ 267195 h 3087584"/>
                <a:gd name="connsiteX9" fmla="*/ 2838203 w 9149938"/>
                <a:gd name="connsiteY9" fmla="*/ 356260 h 3087584"/>
                <a:gd name="connsiteX10" fmla="*/ 3063834 w 9149938"/>
                <a:gd name="connsiteY10" fmla="*/ 397823 h 3087584"/>
                <a:gd name="connsiteX11" fmla="*/ 3331029 w 9149938"/>
                <a:gd name="connsiteY11" fmla="*/ 445325 h 3087584"/>
                <a:gd name="connsiteX12" fmla="*/ 3758541 w 9149938"/>
                <a:gd name="connsiteY12" fmla="*/ 522514 h 3087584"/>
                <a:gd name="connsiteX13" fmla="*/ 4091050 w 9149938"/>
                <a:gd name="connsiteY13" fmla="*/ 587828 h 3087584"/>
                <a:gd name="connsiteX14" fmla="*/ 4352307 w 9149938"/>
                <a:gd name="connsiteY14" fmla="*/ 629392 h 3087584"/>
                <a:gd name="connsiteX15" fmla="*/ 4566063 w 9149938"/>
                <a:gd name="connsiteY15" fmla="*/ 659080 h 3087584"/>
                <a:gd name="connsiteX16" fmla="*/ 4839195 w 9149938"/>
                <a:gd name="connsiteY16" fmla="*/ 700644 h 3087584"/>
                <a:gd name="connsiteX17" fmla="*/ 5088577 w 9149938"/>
                <a:gd name="connsiteY17" fmla="*/ 730332 h 3087584"/>
                <a:gd name="connsiteX18" fmla="*/ 5343896 w 9149938"/>
                <a:gd name="connsiteY18" fmla="*/ 760021 h 3087584"/>
                <a:gd name="connsiteX19" fmla="*/ 5741720 w 9149938"/>
                <a:gd name="connsiteY19" fmla="*/ 801584 h 3087584"/>
                <a:gd name="connsiteX20" fmla="*/ 5973289 w 9149938"/>
                <a:gd name="connsiteY20" fmla="*/ 819397 h 3087584"/>
                <a:gd name="connsiteX21" fmla="*/ 6368372 w 9149938"/>
                <a:gd name="connsiteY21" fmla="*/ 847258 h 3087584"/>
                <a:gd name="connsiteX22" fmla="*/ 9138063 w 9149938"/>
                <a:gd name="connsiteY22" fmla="*/ 845432 h 3087584"/>
                <a:gd name="connsiteX23" fmla="*/ 9149938 w 9149938"/>
                <a:gd name="connsiteY23" fmla="*/ 3087584 h 3087584"/>
                <a:gd name="connsiteX24" fmla="*/ 0 w 9149938"/>
                <a:gd name="connsiteY24" fmla="*/ 3087584 h 3087584"/>
                <a:gd name="connsiteX25" fmla="*/ 0 w 9149938"/>
                <a:gd name="connsiteY25" fmla="*/ 0 h 3087584"/>
                <a:gd name="connsiteX0" fmla="*/ 5938 w 9149938"/>
                <a:gd name="connsiteY0" fmla="*/ 0 h 3087584"/>
                <a:gd name="connsiteX1" fmla="*/ 267195 w 9149938"/>
                <a:gd name="connsiteY1" fmla="*/ 17813 h 3087584"/>
                <a:gd name="connsiteX2" fmla="*/ 528452 w 9149938"/>
                <a:gd name="connsiteY2" fmla="*/ 35626 h 3087584"/>
                <a:gd name="connsiteX3" fmla="*/ 801585 w 9149938"/>
                <a:gd name="connsiteY3" fmla="*/ 59376 h 3087584"/>
                <a:gd name="connsiteX4" fmla="*/ 1045029 w 9149938"/>
                <a:gd name="connsiteY4" fmla="*/ 83127 h 3087584"/>
                <a:gd name="connsiteX5" fmla="*/ 1294411 w 9149938"/>
                <a:gd name="connsiteY5" fmla="*/ 112815 h 3087584"/>
                <a:gd name="connsiteX6" fmla="*/ 1502229 w 9149938"/>
                <a:gd name="connsiteY6" fmla="*/ 142504 h 3087584"/>
                <a:gd name="connsiteX7" fmla="*/ 1941616 w 9149938"/>
                <a:gd name="connsiteY7" fmla="*/ 207818 h 3087584"/>
                <a:gd name="connsiteX8" fmla="*/ 2327564 w 9149938"/>
                <a:gd name="connsiteY8" fmla="*/ 267195 h 3087584"/>
                <a:gd name="connsiteX9" fmla="*/ 2838203 w 9149938"/>
                <a:gd name="connsiteY9" fmla="*/ 356260 h 3087584"/>
                <a:gd name="connsiteX10" fmla="*/ 3063834 w 9149938"/>
                <a:gd name="connsiteY10" fmla="*/ 397823 h 3087584"/>
                <a:gd name="connsiteX11" fmla="*/ 3331029 w 9149938"/>
                <a:gd name="connsiteY11" fmla="*/ 445325 h 3087584"/>
                <a:gd name="connsiteX12" fmla="*/ 3758541 w 9149938"/>
                <a:gd name="connsiteY12" fmla="*/ 522514 h 3087584"/>
                <a:gd name="connsiteX13" fmla="*/ 4091050 w 9149938"/>
                <a:gd name="connsiteY13" fmla="*/ 587828 h 3087584"/>
                <a:gd name="connsiteX14" fmla="*/ 4352307 w 9149938"/>
                <a:gd name="connsiteY14" fmla="*/ 629392 h 3087584"/>
                <a:gd name="connsiteX15" fmla="*/ 4566063 w 9149938"/>
                <a:gd name="connsiteY15" fmla="*/ 659080 h 3087584"/>
                <a:gd name="connsiteX16" fmla="*/ 4839195 w 9149938"/>
                <a:gd name="connsiteY16" fmla="*/ 700644 h 3087584"/>
                <a:gd name="connsiteX17" fmla="*/ 5088577 w 9149938"/>
                <a:gd name="connsiteY17" fmla="*/ 730332 h 3087584"/>
                <a:gd name="connsiteX18" fmla="*/ 5343896 w 9149938"/>
                <a:gd name="connsiteY18" fmla="*/ 760021 h 3087584"/>
                <a:gd name="connsiteX19" fmla="*/ 5741720 w 9149938"/>
                <a:gd name="connsiteY19" fmla="*/ 801584 h 3087584"/>
                <a:gd name="connsiteX20" fmla="*/ 5973289 w 9149938"/>
                <a:gd name="connsiteY20" fmla="*/ 819397 h 3087584"/>
                <a:gd name="connsiteX21" fmla="*/ 6368372 w 9149938"/>
                <a:gd name="connsiteY21" fmla="*/ 847258 h 3087584"/>
                <a:gd name="connsiteX22" fmla="*/ 9138063 w 9149938"/>
                <a:gd name="connsiteY22" fmla="*/ 845432 h 3087584"/>
                <a:gd name="connsiteX23" fmla="*/ 9149938 w 9149938"/>
                <a:gd name="connsiteY23" fmla="*/ 3087584 h 3087584"/>
                <a:gd name="connsiteX24" fmla="*/ 0 w 9149938"/>
                <a:gd name="connsiteY24" fmla="*/ 3087584 h 3087584"/>
                <a:gd name="connsiteX25" fmla="*/ 0 w 9149938"/>
                <a:gd name="connsiteY25" fmla="*/ 0 h 3087584"/>
                <a:gd name="connsiteX0" fmla="*/ 5938 w 9149938"/>
                <a:gd name="connsiteY0" fmla="*/ 0 h 3087584"/>
                <a:gd name="connsiteX1" fmla="*/ 267195 w 9149938"/>
                <a:gd name="connsiteY1" fmla="*/ 17813 h 3087584"/>
                <a:gd name="connsiteX2" fmla="*/ 528452 w 9149938"/>
                <a:gd name="connsiteY2" fmla="*/ 35626 h 3087584"/>
                <a:gd name="connsiteX3" fmla="*/ 801585 w 9149938"/>
                <a:gd name="connsiteY3" fmla="*/ 59376 h 3087584"/>
                <a:gd name="connsiteX4" fmla="*/ 1045029 w 9149938"/>
                <a:gd name="connsiteY4" fmla="*/ 83127 h 3087584"/>
                <a:gd name="connsiteX5" fmla="*/ 1294411 w 9149938"/>
                <a:gd name="connsiteY5" fmla="*/ 112815 h 3087584"/>
                <a:gd name="connsiteX6" fmla="*/ 1502229 w 9149938"/>
                <a:gd name="connsiteY6" fmla="*/ 142504 h 3087584"/>
                <a:gd name="connsiteX7" fmla="*/ 1941616 w 9149938"/>
                <a:gd name="connsiteY7" fmla="*/ 207818 h 3087584"/>
                <a:gd name="connsiteX8" fmla="*/ 2327564 w 9149938"/>
                <a:gd name="connsiteY8" fmla="*/ 267195 h 3087584"/>
                <a:gd name="connsiteX9" fmla="*/ 2838203 w 9149938"/>
                <a:gd name="connsiteY9" fmla="*/ 356260 h 3087584"/>
                <a:gd name="connsiteX10" fmla="*/ 3063834 w 9149938"/>
                <a:gd name="connsiteY10" fmla="*/ 397823 h 3087584"/>
                <a:gd name="connsiteX11" fmla="*/ 3331029 w 9149938"/>
                <a:gd name="connsiteY11" fmla="*/ 445325 h 3087584"/>
                <a:gd name="connsiteX12" fmla="*/ 3758541 w 9149938"/>
                <a:gd name="connsiteY12" fmla="*/ 522514 h 3087584"/>
                <a:gd name="connsiteX13" fmla="*/ 4091050 w 9149938"/>
                <a:gd name="connsiteY13" fmla="*/ 587828 h 3087584"/>
                <a:gd name="connsiteX14" fmla="*/ 4352307 w 9149938"/>
                <a:gd name="connsiteY14" fmla="*/ 629392 h 3087584"/>
                <a:gd name="connsiteX15" fmla="*/ 4566063 w 9149938"/>
                <a:gd name="connsiteY15" fmla="*/ 659080 h 3087584"/>
                <a:gd name="connsiteX16" fmla="*/ 4839195 w 9149938"/>
                <a:gd name="connsiteY16" fmla="*/ 700644 h 3087584"/>
                <a:gd name="connsiteX17" fmla="*/ 5088577 w 9149938"/>
                <a:gd name="connsiteY17" fmla="*/ 730332 h 3087584"/>
                <a:gd name="connsiteX18" fmla="*/ 5343896 w 9149938"/>
                <a:gd name="connsiteY18" fmla="*/ 760021 h 3087584"/>
                <a:gd name="connsiteX19" fmla="*/ 5741720 w 9149938"/>
                <a:gd name="connsiteY19" fmla="*/ 801584 h 3087584"/>
                <a:gd name="connsiteX20" fmla="*/ 5973289 w 9149938"/>
                <a:gd name="connsiteY20" fmla="*/ 819397 h 3087584"/>
                <a:gd name="connsiteX21" fmla="*/ 6368372 w 9149938"/>
                <a:gd name="connsiteY21" fmla="*/ 847258 h 3087584"/>
                <a:gd name="connsiteX22" fmla="*/ 9138063 w 9149938"/>
                <a:gd name="connsiteY22" fmla="*/ 845432 h 3087584"/>
                <a:gd name="connsiteX23" fmla="*/ 9149938 w 9149938"/>
                <a:gd name="connsiteY23" fmla="*/ 3087584 h 3087584"/>
                <a:gd name="connsiteX24" fmla="*/ 0 w 9149938"/>
                <a:gd name="connsiteY24" fmla="*/ 3087584 h 3087584"/>
                <a:gd name="connsiteX25" fmla="*/ 0 w 9149938"/>
                <a:gd name="connsiteY25" fmla="*/ 0 h 3087584"/>
                <a:gd name="connsiteX0" fmla="*/ 5938 w 9154002"/>
                <a:gd name="connsiteY0" fmla="*/ 0 h 3087584"/>
                <a:gd name="connsiteX1" fmla="*/ 267195 w 9154002"/>
                <a:gd name="connsiteY1" fmla="*/ 17813 h 3087584"/>
                <a:gd name="connsiteX2" fmla="*/ 528452 w 9154002"/>
                <a:gd name="connsiteY2" fmla="*/ 35626 h 3087584"/>
                <a:gd name="connsiteX3" fmla="*/ 801585 w 9154002"/>
                <a:gd name="connsiteY3" fmla="*/ 59376 h 3087584"/>
                <a:gd name="connsiteX4" fmla="*/ 1045029 w 9154002"/>
                <a:gd name="connsiteY4" fmla="*/ 83127 h 3087584"/>
                <a:gd name="connsiteX5" fmla="*/ 1294411 w 9154002"/>
                <a:gd name="connsiteY5" fmla="*/ 112815 h 3087584"/>
                <a:gd name="connsiteX6" fmla="*/ 1502229 w 9154002"/>
                <a:gd name="connsiteY6" fmla="*/ 142504 h 3087584"/>
                <a:gd name="connsiteX7" fmla="*/ 1941616 w 9154002"/>
                <a:gd name="connsiteY7" fmla="*/ 207818 h 3087584"/>
                <a:gd name="connsiteX8" fmla="*/ 2327564 w 9154002"/>
                <a:gd name="connsiteY8" fmla="*/ 267195 h 3087584"/>
                <a:gd name="connsiteX9" fmla="*/ 2838203 w 9154002"/>
                <a:gd name="connsiteY9" fmla="*/ 356260 h 3087584"/>
                <a:gd name="connsiteX10" fmla="*/ 3063834 w 9154002"/>
                <a:gd name="connsiteY10" fmla="*/ 397823 h 3087584"/>
                <a:gd name="connsiteX11" fmla="*/ 3331029 w 9154002"/>
                <a:gd name="connsiteY11" fmla="*/ 445325 h 3087584"/>
                <a:gd name="connsiteX12" fmla="*/ 3758541 w 9154002"/>
                <a:gd name="connsiteY12" fmla="*/ 522514 h 3087584"/>
                <a:gd name="connsiteX13" fmla="*/ 4091050 w 9154002"/>
                <a:gd name="connsiteY13" fmla="*/ 587828 h 3087584"/>
                <a:gd name="connsiteX14" fmla="*/ 4352307 w 9154002"/>
                <a:gd name="connsiteY14" fmla="*/ 629392 h 3087584"/>
                <a:gd name="connsiteX15" fmla="*/ 4566063 w 9154002"/>
                <a:gd name="connsiteY15" fmla="*/ 659080 h 3087584"/>
                <a:gd name="connsiteX16" fmla="*/ 4839195 w 9154002"/>
                <a:gd name="connsiteY16" fmla="*/ 700644 h 3087584"/>
                <a:gd name="connsiteX17" fmla="*/ 5088577 w 9154002"/>
                <a:gd name="connsiteY17" fmla="*/ 730332 h 3087584"/>
                <a:gd name="connsiteX18" fmla="*/ 5343896 w 9154002"/>
                <a:gd name="connsiteY18" fmla="*/ 760021 h 3087584"/>
                <a:gd name="connsiteX19" fmla="*/ 5741720 w 9154002"/>
                <a:gd name="connsiteY19" fmla="*/ 801584 h 3087584"/>
                <a:gd name="connsiteX20" fmla="*/ 5973289 w 9154002"/>
                <a:gd name="connsiteY20" fmla="*/ 819397 h 3087584"/>
                <a:gd name="connsiteX21" fmla="*/ 6368372 w 9154002"/>
                <a:gd name="connsiteY21" fmla="*/ 847258 h 3087584"/>
                <a:gd name="connsiteX22" fmla="*/ 9153136 w 9154002"/>
                <a:gd name="connsiteY22" fmla="*/ 845432 h 3087584"/>
                <a:gd name="connsiteX23" fmla="*/ 9149938 w 9154002"/>
                <a:gd name="connsiteY23" fmla="*/ 3087584 h 3087584"/>
                <a:gd name="connsiteX24" fmla="*/ 0 w 9154002"/>
                <a:gd name="connsiteY24" fmla="*/ 3087584 h 3087584"/>
                <a:gd name="connsiteX25" fmla="*/ 0 w 9154002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68372 w 9159987"/>
                <a:gd name="connsiteY21" fmla="*/ 847258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78420 w 9159987"/>
                <a:gd name="connsiteY21" fmla="*/ 832185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3444 w 9159987"/>
                <a:gd name="connsiteY21" fmla="*/ 852282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3444 w 9159987"/>
                <a:gd name="connsiteY21" fmla="*/ 852282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37209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52281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52281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52281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52281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88468 w 9159987"/>
                <a:gd name="connsiteY21" fmla="*/ 852281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93230 w 9159987"/>
                <a:gd name="connsiteY21" fmla="*/ 842756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93230 w 9159987"/>
                <a:gd name="connsiteY21" fmla="*/ 842756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393230 w 9159987"/>
                <a:gd name="connsiteY21" fmla="*/ 842756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3289 w 9159987"/>
                <a:gd name="connsiteY20" fmla="*/ 819397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75670 w 9159987"/>
                <a:gd name="connsiteY20" fmla="*/ 833685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80432 w 9159987"/>
                <a:gd name="connsiteY20" fmla="*/ 826541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80432 w 9159987"/>
                <a:gd name="connsiteY20" fmla="*/ 826541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80432 w 9159987"/>
                <a:gd name="connsiteY20" fmla="*/ 826541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80432 w 9159987"/>
                <a:gd name="connsiteY20" fmla="*/ 826541 h 3087584"/>
                <a:gd name="connsiteX21" fmla="*/ 6209874 w 9159987"/>
                <a:gd name="connsiteY21" fmla="*/ 845137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1720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39339 w 9159987"/>
                <a:gd name="connsiteY19" fmla="*/ 808728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1050 w 9159987"/>
                <a:gd name="connsiteY13" fmla="*/ 587828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352307 w 9159987"/>
                <a:gd name="connsiteY14" fmla="*/ 629392 h 3087584"/>
                <a:gd name="connsiteX15" fmla="*/ 4566063 w 9159987"/>
                <a:gd name="connsiteY15" fmla="*/ 659080 h 3087584"/>
                <a:gd name="connsiteX16" fmla="*/ 4839195 w 9159987"/>
                <a:gd name="connsiteY16" fmla="*/ 700644 h 3087584"/>
                <a:gd name="connsiteX17" fmla="*/ 5088577 w 9159987"/>
                <a:gd name="connsiteY17" fmla="*/ 730332 h 3087584"/>
                <a:gd name="connsiteX18" fmla="*/ 5343896 w 9159987"/>
                <a:gd name="connsiteY18" fmla="*/ 760021 h 3087584"/>
                <a:gd name="connsiteX19" fmla="*/ 5744102 w 9159987"/>
                <a:gd name="connsiteY19" fmla="*/ 801584 h 3087584"/>
                <a:gd name="connsiteX20" fmla="*/ 5980432 w 9159987"/>
                <a:gd name="connsiteY20" fmla="*/ 826541 h 3087584"/>
                <a:gd name="connsiteX21" fmla="*/ 6400374 w 9159987"/>
                <a:gd name="connsiteY21" fmla="*/ 849900 h 3087584"/>
                <a:gd name="connsiteX22" fmla="*/ 9153136 w 9159987"/>
                <a:gd name="connsiteY22" fmla="*/ 845432 h 3087584"/>
                <a:gd name="connsiteX23" fmla="*/ 9159987 w 9159987"/>
                <a:gd name="connsiteY23" fmla="*/ 3087584 h 3087584"/>
                <a:gd name="connsiteX24" fmla="*/ 0 w 9159987"/>
                <a:gd name="connsiteY24" fmla="*/ 3087584 h 3087584"/>
                <a:gd name="connsiteX25" fmla="*/ 0 w 9159987"/>
                <a:gd name="connsiteY25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4102 w 9159987"/>
                <a:gd name="connsiteY18" fmla="*/ 801584 h 3087584"/>
                <a:gd name="connsiteX19" fmla="*/ 5980432 w 9159987"/>
                <a:gd name="connsiteY19" fmla="*/ 826541 h 3087584"/>
                <a:gd name="connsiteX20" fmla="*/ 6400374 w 9159987"/>
                <a:gd name="connsiteY20" fmla="*/ 849900 h 3087584"/>
                <a:gd name="connsiteX21" fmla="*/ 9153136 w 9159987"/>
                <a:gd name="connsiteY21" fmla="*/ 845432 h 3087584"/>
                <a:gd name="connsiteX22" fmla="*/ 9159987 w 9159987"/>
                <a:gd name="connsiteY22" fmla="*/ 3087584 h 3087584"/>
                <a:gd name="connsiteX23" fmla="*/ 0 w 9159987"/>
                <a:gd name="connsiteY23" fmla="*/ 3087584 h 3087584"/>
                <a:gd name="connsiteX24" fmla="*/ 0 w 9159987"/>
                <a:gd name="connsiteY24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4102 w 9159987"/>
                <a:gd name="connsiteY18" fmla="*/ 801584 h 3087584"/>
                <a:gd name="connsiteX19" fmla="*/ 5980432 w 9159987"/>
                <a:gd name="connsiteY19" fmla="*/ 826541 h 3087584"/>
                <a:gd name="connsiteX20" fmla="*/ 6400374 w 9159987"/>
                <a:gd name="connsiteY20" fmla="*/ 849900 h 3087584"/>
                <a:gd name="connsiteX21" fmla="*/ 9153136 w 9159987"/>
                <a:gd name="connsiteY21" fmla="*/ 845432 h 3087584"/>
                <a:gd name="connsiteX22" fmla="*/ 9159987 w 9159987"/>
                <a:gd name="connsiteY22" fmla="*/ 3087584 h 3087584"/>
                <a:gd name="connsiteX23" fmla="*/ 0 w 9159987"/>
                <a:gd name="connsiteY23" fmla="*/ 3087584 h 3087584"/>
                <a:gd name="connsiteX24" fmla="*/ 0 w 9159987"/>
                <a:gd name="connsiteY24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6483 w 9159987"/>
                <a:gd name="connsiteY18" fmla="*/ 806346 h 3087584"/>
                <a:gd name="connsiteX19" fmla="*/ 5980432 w 9159987"/>
                <a:gd name="connsiteY19" fmla="*/ 826541 h 3087584"/>
                <a:gd name="connsiteX20" fmla="*/ 6400374 w 9159987"/>
                <a:gd name="connsiteY20" fmla="*/ 849900 h 3087584"/>
                <a:gd name="connsiteX21" fmla="*/ 9153136 w 9159987"/>
                <a:gd name="connsiteY21" fmla="*/ 845432 h 3087584"/>
                <a:gd name="connsiteX22" fmla="*/ 9159987 w 9159987"/>
                <a:gd name="connsiteY22" fmla="*/ 3087584 h 3087584"/>
                <a:gd name="connsiteX23" fmla="*/ 0 w 9159987"/>
                <a:gd name="connsiteY23" fmla="*/ 3087584 h 3087584"/>
                <a:gd name="connsiteX24" fmla="*/ 0 w 9159987"/>
                <a:gd name="connsiteY24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6483 w 9159987"/>
                <a:gd name="connsiteY18" fmla="*/ 806346 h 3087584"/>
                <a:gd name="connsiteX19" fmla="*/ 5980432 w 9159987"/>
                <a:gd name="connsiteY19" fmla="*/ 826541 h 3087584"/>
                <a:gd name="connsiteX20" fmla="*/ 6400374 w 9159987"/>
                <a:gd name="connsiteY20" fmla="*/ 849900 h 3087584"/>
                <a:gd name="connsiteX21" fmla="*/ 9153136 w 9159987"/>
                <a:gd name="connsiteY21" fmla="*/ 845432 h 3087584"/>
                <a:gd name="connsiteX22" fmla="*/ 9159987 w 9159987"/>
                <a:gd name="connsiteY22" fmla="*/ 3087584 h 3087584"/>
                <a:gd name="connsiteX23" fmla="*/ 0 w 9159987"/>
                <a:gd name="connsiteY23" fmla="*/ 3087584 h 3087584"/>
                <a:gd name="connsiteX24" fmla="*/ 0 w 9159987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400374 w 9161016"/>
                <a:gd name="connsiteY20" fmla="*/ 849900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400374 w 9161016"/>
                <a:gd name="connsiteY20" fmla="*/ 849900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400374 w 9161016"/>
                <a:gd name="connsiteY20" fmla="*/ 849900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400374 w 9161016"/>
                <a:gd name="connsiteY20" fmla="*/ 849900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63347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63347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63347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56623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56623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6927 w 9161016"/>
                <a:gd name="connsiteY20" fmla="*/ 856623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4546 w 9161016"/>
                <a:gd name="connsiteY20" fmla="*/ 849479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4546 w 9161016"/>
                <a:gd name="connsiteY20" fmla="*/ 849479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4546 w 9161016"/>
                <a:gd name="connsiteY20" fmla="*/ 849479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4546 w 9161016"/>
                <a:gd name="connsiteY20" fmla="*/ 849479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61016"/>
                <a:gd name="connsiteY0" fmla="*/ 0 h 3087584"/>
                <a:gd name="connsiteX1" fmla="*/ 267195 w 9161016"/>
                <a:gd name="connsiteY1" fmla="*/ 17813 h 3087584"/>
                <a:gd name="connsiteX2" fmla="*/ 528452 w 9161016"/>
                <a:gd name="connsiteY2" fmla="*/ 35626 h 3087584"/>
                <a:gd name="connsiteX3" fmla="*/ 801585 w 9161016"/>
                <a:gd name="connsiteY3" fmla="*/ 59376 h 3087584"/>
                <a:gd name="connsiteX4" fmla="*/ 1045029 w 9161016"/>
                <a:gd name="connsiteY4" fmla="*/ 83127 h 3087584"/>
                <a:gd name="connsiteX5" fmla="*/ 1294411 w 9161016"/>
                <a:gd name="connsiteY5" fmla="*/ 112815 h 3087584"/>
                <a:gd name="connsiteX6" fmla="*/ 1502229 w 9161016"/>
                <a:gd name="connsiteY6" fmla="*/ 142504 h 3087584"/>
                <a:gd name="connsiteX7" fmla="*/ 1941616 w 9161016"/>
                <a:gd name="connsiteY7" fmla="*/ 207818 h 3087584"/>
                <a:gd name="connsiteX8" fmla="*/ 2327564 w 9161016"/>
                <a:gd name="connsiteY8" fmla="*/ 267195 h 3087584"/>
                <a:gd name="connsiteX9" fmla="*/ 2838203 w 9161016"/>
                <a:gd name="connsiteY9" fmla="*/ 356260 h 3087584"/>
                <a:gd name="connsiteX10" fmla="*/ 3063834 w 9161016"/>
                <a:gd name="connsiteY10" fmla="*/ 397823 h 3087584"/>
                <a:gd name="connsiteX11" fmla="*/ 3331029 w 9161016"/>
                <a:gd name="connsiteY11" fmla="*/ 445325 h 3087584"/>
                <a:gd name="connsiteX12" fmla="*/ 3758541 w 9161016"/>
                <a:gd name="connsiteY12" fmla="*/ 522514 h 3087584"/>
                <a:gd name="connsiteX13" fmla="*/ 4093431 w 9161016"/>
                <a:gd name="connsiteY13" fmla="*/ 580684 h 3087584"/>
                <a:gd name="connsiteX14" fmla="*/ 4566063 w 9161016"/>
                <a:gd name="connsiteY14" fmla="*/ 659080 h 3087584"/>
                <a:gd name="connsiteX15" fmla="*/ 4839195 w 9161016"/>
                <a:gd name="connsiteY15" fmla="*/ 700644 h 3087584"/>
                <a:gd name="connsiteX16" fmla="*/ 5088577 w 9161016"/>
                <a:gd name="connsiteY16" fmla="*/ 730332 h 3087584"/>
                <a:gd name="connsiteX17" fmla="*/ 5343896 w 9161016"/>
                <a:gd name="connsiteY17" fmla="*/ 760021 h 3087584"/>
                <a:gd name="connsiteX18" fmla="*/ 5746483 w 9161016"/>
                <a:gd name="connsiteY18" fmla="*/ 806346 h 3087584"/>
                <a:gd name="connsiteX19" fmla="*/ 5980432 w 9161016"/>
                <a:gd name="connsiteY19" fmla="*/ 826541 h 3087584"/>
                <a:gd name="connsiteX20" fmla="*/ 6384546 w 9161016"/>
                <a:gd name="connsiteY20" fmla="*/ 849479 h 3087584"/>
                <a:gd name="connsiteX21" fmla="*/ 9159859 w 9161016"/>
                <a:gd name="connsiteY21" fmla="*/ 865603 h 3087584"/>
                <a:gd name="connsiteX22" fmla="*/ 9159987 w 9161016"/>
                <a:gd name="connsiteY22" fmla="*/ 3087584 h 3087584"/>
                <a:gd name="connsiteX23" fmla="*/ 0 w 9161016"/>
                <a:gd name="connsiteY23" fmla="*/ 3087584 h 3087584"/>
                <a:gd name="connsiteX24" fmla="*/ 0 w 9161016"/>
                <a:gd name="connsiteY24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6483 w 9159987"/>
                <a:gd name="connsiteY18" fmla="*/ 806346 h 3087584"/>
                <a:gd name="connsiteX19" fmla="*/ 5980432 w 9159987"/>
                <a:gd name="connsiteY19" fmla="*/ 826541 h 3087584"/>
                <a:gd name="connsiteX20" fmla="*/ 6384546 w 9159987"/>
                <a:gd name="connsiteY20" fmla="*/ 849479 h 3087584"/>
                <a:gd name="connsiteX21" fmla="*/ 9151767 w 9159987"/>
                <a:gd name="connsiteY21" fmla="*/ 857511 h 3087584"/>
                <a:gd name="connsiteX22" fmla="*/ 9159987 w 9159987"/>
                <a:gd name="connsiteY22" fmla="*/ 3087584 h 3087584"/>
                <a:gd name="connsiteX23" fmla="*/ 0 w 9159987"/>
                <a:gd name="connsiteY23" fmla="*/ 3087584 h 3087584"/>
                <a:gd name="connsiteX24" fmla="*/ 0 w 9159987"/>
                <a:gd name="connsiteY24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6483 w 9159987"/>
                <a:gd name="connsiteY18" fmla="*/ 80634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746483 w 9159987"/>
                <a:gd name="connsiteY18" fmla="*/ 80634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0 h 3087584"/>
                <a:gd name="connsiteX1" fmla="*/ 267195 w 9159987"/>
                <a:gd name="connsiteY1" fmla="*/ 17813 h 3087584"/>
                <a:gd name="connsiteX2" fmla="*/ 528452 w 9159987"/>
                <a:gd name="connsiteY2" fmla="*/ 35626 h 3087584"/>
                <a:gd name="connsiteX3" fmla="*/ 801585 w 9159987"/>
                <a:gd name="connsiteY3" fmla="*/ 59376 h 3087584"/>
                <a:gd name="connsiteX4" fmla="*/ 1045029 w 9159987"/>
                <a:gd name="connsiteY4" fmla="*/ 83127 h 3087584"/>
                <a:gd name="connsiteX5" fmla="*/ 1294411 w 9159987"/>
                <a:gd name="connsiteY5" fmla="*/ 112815 h 3087584"/>
                <a:gd name="connsiteX6" fmla="*/ 1502229 w 9159987"/>
                <a:gd name="connsiteY6" fmla="*/ 142504 h 3087584"/>
                <a:gd name="connsiteX7" fmla="*/ 1941616 w 9159987"/>
                <a:gd name="connsiteY7" fmla="*/ 207818 h 3087584"/>
                <a:gd name="connsiteX8" fmla="*/ 2327564 w 9159987"/>
                <a:gd name="connsiteY8" fmla="*/ 267195 h 3087584"/>
                <a:gd name="connsiteX9" fmla="*/ 2838203 w 9159987"/>
                <a:gd name="connsiteY9" fmla="*/ 356260 h 3087584"/>
                <a:gd name="connsiteX10" fmla="*/ 3063834 w 9159987"/>
                <a:gd name="connsiteY10" fmla="*/ 397823 h 3087584"/>
                <a:gd name="connsiteX11" fmla="*/ 3331029 w 9159987"/>
                <a:gd name="connsiteY11" fmla="*/ 445325 h 3087584"/>
                <a:gd name="connsiteX12" fmla="*/ 3758541 w 9159987"/>
                <a:gd name="connsiteY12" fmla="*/ 522514 h 3087584"/>
                <a:gd name="connsiteX13" fmla="*/ 4093431 w 9159987"/>
                <a:gd name="connsiteY13" fmla="*/ 580684 h 3087584"/>
                <a:gd name="connsiteX14" fmla="*/ 4566063 w 9159987"/>
                <a:gd name="connsiteY14" fmla="*/ 659080 h 3087584"/>
                <a:gd name="connsiteX15" fmla="*/ 4839195 w 9159987"/>
                <a:gd name="connsiteY15" fmla="*/ 700644 h 3087584"/>
                <a:gd name="connsiteX16" fmla="*/ 5088577 w 9159987"/>
                <a:gd name="connsiteY16" fmla="*/ 730332 h 3087584"/>
                <a:gd name="connsiteX17" fmla="*/ 5343896 w 9159987"/>
                <a:gd name="connsiteY17" fmla="*/ 760021 h 3087584"/>
                <a:gd name="connsiteX18" fmla="*/ 5858165 w 9159987"/>
                <a:gd name="connsiteY18" fmla="*/ 820306 h 3087584"/>
                <a:gd name="connsiteX19" fmla="*/ 6384546 w 9159987"/>
                <a:gd name="connsiteY19" fmla="*/ 849479 h 3087584"/>
                <a:gd name="connsiteX20" fmla="*/ 9151767 w 9159987"/>
                <a:gd name="connsiteY20" fmla="*/ 857511 h 3087584"/>
                <a:gd name="connsiteX21" fmla="*/ 9159987 w 9159987"/>
                <a:gd name="connsiteY21" fmla="*/ 3087584 h 3087584"/>
                <a:gd name="connsiteX22" fmla="*/ 0 w 9159987"/>
                <a:gd name="connsiteY22" fmla="*/ 3087584 h 3087584"/>
                <a:gd name="connsiteX23" fmla="*/ 0 w 9159987"/>
                <a:gd name="connsiteY23" fmla="*/ 0 h 3087584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28452 w 9159987"/>
                <a:gd name="connsiteY2" fmla="*/ 38753 h 3090711"/>
                <a:gd name="connsiteX3" fmla="*/ 801585 w 9159987"/>
                <a:gd name="connsiteY3" fmla="*/ 62503 h 3090711"/>
                <a:gd name="connsiteX4" fmla="*/ 1045029 w 9159987"/>
                <a:gd name="connsiteY4" fmla="*/ 86254 h 3090711"/>
                <a:gd name="connsiteX5" fmla="*/ 1294411 w 9159987"/>
                <a:gd name="connsiteY5" fmla="*/ 11594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01585 w 9159987"/>
                <a:gd name="connsiteY3" fmla="*/ 62503 h 3090711"/>
                <a:gd name="connsiteX4" fmla="*/ 1045029 w 9159987"/>
                <a:gd name="connsiteY4" fmla="*/ 86254 h 3090711"/>
                <a:gd name="connsiteX5" fmla="*/ 1294411 w 9159987"/>
                <a:gd name="connsiteY5" fmla="*/ 11594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29506 w 9159987"/>
                <a:gd name="connsiteY3" fmla="*/ 48543 h 3090711"/>
                <a:gd name="connsiteX4" fmla="*/ 1045029 w 9159987"/>
                <a:gd name="connsiteY4" fmla="*/ 86254 h 3090711"/>
                <a:gd name="connsiteX5" fmla="*/ 1294411 w 9159987"/>
                <a:gd name="connsiteY5" fmla="*/ 11594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78367 w 9159987"/>
                <a:gd name="connsiteY3" fmla="*/ 20622 h 3090711"/>
                <a:gd name="connsiteX4" fmla="*/ 1045029 w 9159987"/>
                <a:gd name="connsiteY4" fmla="*/ 86254 h 3090711"/>
                <a:gd name="connsiteX5" fmla="*/ 1294411 w 9159987"/>
                <a:gd name="connsiteY5" fmla="*/ 11594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294411 w 9159987"/>
                <a:gd name="connsiteY5" fmla="*/ 11594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315352 w 9159987"/>
                <a:gd name="connsiteY5" fmla="*/ 95002 h 3090711"/>
                <a:gd name="connsiteX6" fmla="*/ 1502229 w 9159987"/>
                <a:gd name="connsiteY6" fmla="*/ 14563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315352 w 9159987"/>
                <a:gd name="connsiteY5" fmla="*/ 9500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1274 w 9159987"/>
                <a:gd name="connsiteY2" fmla="*/ 17812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343272 w 9159987"/>
                <a:gd name="connsiteY5" fmla="*/ 7406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343272 w 9159987"/>
                <a:gd name="connsiteY5" fmla="*/ 7406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78367 w 9159987"/>
                <a:gd name="connsiteY3" fmla="*/ 20622 h 3090711"/>
                <a:gd name="connsiteX4" fmla="*/ 1114831 w 9159987"/>
                <a:gd name="connsiteY4" fmla="*/ 44373 h 3090711"/>
                <a:gd name="connsiteX5" fmla="*/ 1343272 w 9159987"/>
                <a:gd name="connsiteY5" fmla="*/ 7406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14831 w 9159987"/>
                <a:gd name="connsiteY4" fmla="*/ 44373 h 3090711"/>
                <a:gd name="connsiteX5" fmla="*/ 1343272 w 9159987"/>
                <a:gd name="connsiteY5" fmla="*/ 7406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14831 w 9159987"/>
                <a:gd name="connsiteY4" fmla="*/ 44373 h 3090711"/>
                <a:gd name="connsiteX5" fmla="*/ 1343272 w 9159987"/>
                <a:gd name="connsiteY5" fmla="*/ 74062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14831 w 9159987"/>
                <a:gd name="connsiteY4" fmla="*/ 44373 h 3090711"/>
                <a:gd name="connsiteX5" fmla="*/ 1343272 w 9159987"/>
                <a:gd name="connsiteY5" fmla="*/ 88350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05306 w 9159987"/>
                <a:gd name="connsiteY4" fmla="*/ 51516 h 3090711"/>
                <a:gd name="connsiteX5" fmla="*/ 1343272 w 9159987"/>
                <a:gd name="connsiteY5" fmla="*/ 88350 h 3090711"/>
                <a:gd name="connsiteX6" fmla="*/ 1544109 w 9159987"/>
                <a:gd name="connsiteY6" fmla="*/ 131671 h 3090711"/>
                <a:gd name="connsiteX7" fmla="*/ 1941616 w 9159987"/>
                <a:gd name="connsiteY7" fmla="*/ 210945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05306 w 9159987"/>
                <a:gd name="connsiteY4" fmla="*/ 51516 h 3090711"/>
                <a:gd name="connsiteX5" fmla="*/ 1343272 w 9159987"/>
                <a:gd name="connsiteY5" fmla="*/ 88350 h 3090711"/>
                <a:gd name="connsiteX6" fmla="*/ 1544109 w 9159987"/>
                <a:gd name="connsiteY6" fmla="*/ 131671 h 3090711"/>
                <a:gd name="connsiteX7" fmla="*/ 1946378 w 9159987"/>
                <a:gd name="connsiteY7" fmla="*/ 201420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105306 w 9159987"/>
                <a:gd name="connsiteY4" fmla="*/ 51516 h 3090711"/>
                <a:gd name="connsiteX5" fmla="*/ 1343272 w 9159987"/>
                <a:gd name="connsiteY5" fmla="*/ 88350 h 3090711"/>
                <a:gd name="connsiteX6" fmla="*/ 1551252 w 9159987"/>
                <a:gd name="connsiteY6" fmla="*/ 129290 h 3090711"/>
                <a:gd name="connsiteX7" fmla="*/ 1946378 w 9159987"/>
                <a:gd name="connsiteY7" fmla="*/ 201420 h 3090711"/>
                <a:gd name="connsiteX8" fmla="*/ 2327564 w 9159987"/>
                <a:gd name="connsiteY8" fmla="*/ 270322 h 3090711"/>
                <a:gd name="connsiteX9" fmla="*/ 2838203 w 9159987"/>
                <a:gd name="connsiteY9" fmla="*/ 359387 h 3090711"/>
                <a:gd name="connsiteX10" fmla="*/ 3063834 w 9159987"/>
                <a:gd name="connsiteY10" fmla="*/ 400950 h 3090711"/>
                <a:gd name="connsiteX11" fmla="*/ 3331029 w 9159987"/>
                <a:gd name="connsiteY11" fmla="*/ 448452 h 3090711"/>
                <a:gd name="connsiteX12" fmla="*/ 3758541 w 9159987"/>
                <a:gd name="connsiteY12" fmla="*/ 525641 h 3090711"/>
                <a:gd name="connsiteX13" fmla="*/ 4093431 w 9159987"/>
                <a:gd name="connsiteY13" fmla="*/ 583811 h 3090711"/>
                <a:gd name="connsiteX14" fmla="*/ 4566063 w 9159987"/>
                <a:gd name="connsiteY14" fmla="*/ 662207 h 3090711"/>
                <a:gd name="connsiteX15" fmla="*/ 4839195 w 9159987"/>
                <a:gd name="connsiteY15" fmla="*/ 703771 h 3090711"/>
                <a:gd name="connsiteX16" fmla="*/ 5088577 w 9159987"/>
                <a:gd name="connsiteY16" fmla="*/ 733459 h 3090711"/>
                <a:gd name="connsiteX17" fmla="*/ 5343896 w 9159987"/>
                <a:gd name="connsiteY17" fmla="*/ 763148 h 3090711"/>
                <a:gd name="connsiteX18" fmla="*/ 5858165 w 9159987"/>
                <a:gd name="connsiteY18" fmla="*/ 823433 h 3090711"/>
                <a:gd name="connsiteX19" fmla="*/ 6384546 w 9159987"/>
                <a:gd name="connsiteY19" fmla="*/ 852606 h 3090711"/>
                <a:gd name="connsiteX20" fmla="*/ 9151767 w 9159987"/>
                <a:gd name="connsiteY20" fmla="*/ 860638 h 3090711"/>
                <a:gd name="connsiteX21" fmla="*/ 9159987 w 9159987"/>
                <a:gd name="connsiteY21" fmla="*/ 3090711 h 3090711"/>
                <a:gd name="connsiteX22" fmla="*/ 0 w 9159987"/>
                <a:gd name="connsiteY22" fmla="*/ 3090711 h 3090711"/>
                <a:gd name="connsiteX23" fmla="*/ 0 w 9159987"/>
                <a:gd name="connsiteY23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384546 w 9159987"/>
                <a:gd name="connsiteY18" fmla="*/ 852606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384546 w 9159987"/>
                <a:gd name="connsiteY18" fmla="*/ 852606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343272 w 9159987"/>
                <a:gd name="connsiteY4" fmla="*/ 88350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62885 w 9159987"/>
                <a:gd name="connsiteY4" fmla="*/ 78301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38203 w 9159987"/>
                <a:gd name="connsiteY8" fmla="*/ 35938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62885 w 9159987"/>
                <a:gd name="connsiteY4" fmla="*/ 78301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18106 w 9159987"/>
                <a:gd name="connsiteY8" fmla="*/ 299097 h 3090711"/>
                <a:gd name="connsiteX9" fmla="*/ 3063834 w 9159987"/>
                <a:gd name="connsiteY9" fmla="*/ 400950 h 3090711"/>
                <a:gd name="connsiteX10" fmla="*/ 3331029 w 9159987"/>
                <a:gd name="connsiteY10" fmla="*/ 448452 h 3090711"/>
                <a:gd name="connsiteX11" fmla="*/ 3758541 w 9159987"/>
                <a:gd name="connsiteY11" fmla="*/ 525641 h 3090711"/>
                <a:gd name="connsiteX12" fmla="*/ 4093431 w 9159987"/>
                <a:gd name="connsiteY12" fmla="*/ 583811 h 3090711"/>
                <a:gd name="connsiteX13" fmla="*/ 4566063 w 9159987"/>
                <a:gd name="connsiteY13" fmla="*/ 662207 h 3090711"/>
                <a:gd name="connsiteX14" fmla="*/ 4839195 w 9159987"/>
                <a:gd name="connsiteY14" fmla="*/ 703771 h 3090711"/>
                <a:gd name="connsiteX15" fmla="*/ 5088577 w 9159987"/>
                <a:gd name="connsiteY15" fmla="*/ 733459 h 3090711"/>
                <a:gd name="connsiteX16" fmla="*/ 5343896 w 9159987"/>
                <a:gd name="connsiteY16" fmla="*/ 763148 h 3090711"/>
                <a:gd name="connsiteX17" fmla="*/ 5858165 w 9159987"/>
                <a:gd name="connsiteY17" fmla="*/ 823433 h 3090711"/>
                <a:gd name="connsiteX18" fmla="*/ 6459702 w 9159987"/>
                <a:gd name="connsiteY18" fmla="*/ 862000 h 3090711"/>
                <a:gd name="connsiteX19" fmla="*/ 9151767 w 9159987"/>
                <a:gd name="connsiteY19" fmla="*/ 860638 h 3090711"/>
                <a:gd name="connsiteX20" fmla="*/ 9159987 w 9159987"/>
                <a:gd name="connsiteY20" fmla="*/ 3090711 h 3090711"/>
                <a:gd name="connsiteX21" fmla="*/ 0 w 9159987"/>
                <a:gd name="connsiteY21" fmla="*/ 3090711 h 3090711"/>
                <a:gd name="connsiteX22" fmla="*/ 0 w 9159987"/>
                <a:gd name="connsiteY22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62885 w 9159987"/>
                <a:gd name="connsiteY4" fmla="*/ 78301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327564 w 9159987"/>
                <a:gd name="connsiteY7" fmla="*/ 270322 h 3090711"/>
                <a:gd name="connsiteX8" fmla="*/ 2818106 w 9159987"/>
                <a:gd name="connsiteY8" fmla="*/ 299097 h 3090711"/>
                <a:gd name="connsiteX9" fmla="*/ 3331029 w 9159987"/>
                <a:gd name="connsiteY9" fmla="*/ 448452 h 3090711"/>
                <a:gd name="connsiteX10" fmla="*/ 3758541 w 9159987"/>
                <a:gd name="connsiteY10" fmla="*/ 525641 h 3090711"/>
                <a:gd name="connsiteX11" fmla="*/ 4093431 w 9159987"/>
                <a:gd name="connsiteY11" fmla="*/ 583811 h 3090711"/>
                <a:gd name="connsiteX12" fmla="*/ 4566063 w 9159987"/>
                <a:gd name="connsiteY12" fmla="*/ 662207 h 3090711"/>
                <a:gd name="connsiteX13" fmla="*/ 4839195 w 9159987"/>
                <a:gd name="connsiteY13" fmla="*/ 703771 h 3090711"/>
                <a:gd name="connsiteX14" fmla="*/ 5088577 w 9159987"/>
                <a:gd name="connsiteY14" fmla="*/ 733459 h 3090711"/>
                <a:gd name="connsiteX15" fmla="*/ 5343896 w 9159987"/>
                <a:gd name="connsiteY15" fmla="*/ 763148 h 3090711"/>
                <a:gd name="connsiteX16" fmla="*/ 5858165 w 9159987"/>
                <a:gd name="connsiteY16" fmla="*/ 823433 h 3090711"/>
                <a:gd name="connsiteX17" fmla="*/ 6459702 w 9159987"/>
                <a:gd name="connsiteY17" fmla="*/ 862000 h 3090711"/>
                <a:gd name="connsiteX18" fmla="*/ 9151767 w 9159987"/>
                <a:gd name="connsiteY18" fmla="*/ 860638 h 3090711"/>
                <a:gd name="connsiteX19" fmla="*/ 9159987 w 9159987"/>
                <a:gd name="connsiteY19" fmla="*/ 3090711 h 3090711"/>
                <a:gd name="connsiteX20" fmla="*/ 0 w 9159987"/>
                <a:gd name="connsiteY20" fmla="*/ 3090711 h 3090711"/>
                <a:gd name="connsiteX21" fmla="*/ 0 w 9159987"/>
                <a:gd name="connsiteY21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62885 w 9159987"/>
                <a:gd name="connsiteY4" fmla="*/ 78301 h 3090711"/>
                <a:gd name="connsiteX5" fmla="*/ 1551252 w 9159987"/>
                <a:gd name="connsiteY5" fmla="*/ 129290 h 3090711"/>
                <a:gd name="connsiteX6" fmla="*/ 1946378 w 9159987"/>
                <a:gd name="connsiteY6" fmla="*/ 201420 h 3090711"/>
                <a:gd name="connsiteX7" fmla="*/ 2297419 w 9159987"/>
                <a:gd name="connsiteY7" fmla="*/ 169838 h 3090711"/>
                <a:gd name="connsiteX8" fmla="*/ 2818106 w 9159987"/>
                <a:gd name="connsiteY8" fmla="*/ 299097 h 3090711"/>
                <a:gd name="connsiteX9" fmla="*/ 3331029 w 9159987"/>
                <a:gd name="connsiteY9" fmla="*/ 448452 h 3090711"/>
                <a:gd name="connsiteX10" fmla="*/ 3758541 w 9159987"/>
                <a:gd name="connsiteY10" fmla="*/ 525641 h 3090711"/>
                <a:gd name="connsiteX11" fmla="*/ 4093431 w 9159987"/>
                <a:gd name="connsiteY11" fmla="*/ 583811 h 3090711"/>
                <a:gd name="connsiteX12" fmla="*/ 4566063 w 9159987"/>
                <a:gd name="connsiteY12" fmla="*/ 662207 h 3090711"/>
                <a:gd name="connsiteX13" fmla="*/ 4839195 w 9159987"/>
                <a:gd name="connsiteY13" fmla="*/ 703771 h 3090711"/>
                <a:gd name="connsiteX14" fmla="*/ 5088577 w 9159987"/>
                <a:gd name="connsiteY14" fmla="*/ 733459 h 3090711"/>
                <a:gd name="connsiteX15" fmla="*/ 5343896 w 9159987"/>
                <a:gd name="connsiteY15" fmla="*/ 763148 h 3090711"/>
                <a:gd name="connsiteX16" fmla="*/ 5858165 w 9159987"/>
                <a:gd name="connsiteY16" fmla="*/ 823433 h 3090711"/>
                <a:gd name="connsiteX17" fmla="*/ 6459702 w 9159987"/>
                <a:gd name="connsiteY17" fmla="*/ 862000 h 3090711"/>
                <a:gd name="connsiteX18" fmla="*/ 9151767 w 9159987"/>
                <a:gd name="connsiteY18" fmla="*/ 860638 h 3090711"/>
                <a:gd name="connsiteX19" fmla="*/ 9159987 w 9159987"/>
                <a:gd name="connsiteY19" fmla="*/ 3090711 h 3090711"/>
                <a:gd name="connsiteX20" fmla="*/ 0 w 9159987"/>
                <a:gd name="connsiteY20" fmla="*/ 3090711 h 3090711"/>
                <a:gd name="connsiteX21" fmla="*/ 0 w 9159987"/>
                <a:gd name="connsiteY21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62885 w 9159987"/>
                <a:gd name="connsiteY4" fmla="*/ 78301 h 3090711"/>
                <a:gd name="connsiteX5" fmla="*/ 1551252 w 9159987"/>
                <a:gd name="connsiteY5" fmla="*/ 129290 h 3090711"/>
                <a:gd name="connsiteX6" fmla="*/ 1916233 w 9159987"/>
                <a:gd name="connsiteY6" fmla="*/ 70792 h 3090711"/>
                <a:gd name="connsiteX7" fmla="*/ 2297419 w 9159987"/>
                <a:gd name="connsiteY7" fmla="*/ 169838 h 3090711"/>
                <a:gd name="connsiteX8" fmla="*/ 2818106 w 9159987"/>
                <a:gd name="connsiteY8" fmla="*/ 299097 h 3090711"/>
                <a:gd name="connsiteX9" fmla="*/ 3331029 w 9159987"/>
                <a:gd name="connsiteY9" fmla="*/ 448452 h 3090711"/>
                <a:gd name="connsiteX10" fmla="*/ 3758541 w 9159987"/>
                <a:gd name="connsiteY10" fmla="*/ 525641 h 3090711"/>
                <a:gd name="connsiteX11" fmla="*/ 4093431 w 9159987"/>
                <a:gd name="connsiteY11" fmla="*/ 583811 h 3090711"/>
                <a:gd name="connsiteX12" fmla="*/ 4566063 w 9159987"/>
                <a:gd name="connsiteY12" fmla="*/ 662207 h 3090711"/>
                <a:gd name="connsiteX13" fmla="*/ 4839195 w 9159987"/>
                <a:gd name="connsiteY13" fmla="*/ 703771 h 3090711"/>
                <a:gd name="connsiteX14" fmla="*/ 5088577 w 9159987"/>
                <a:gd name="connsiteY14" fmla="*/ 733459 h 3090711"/>
                <a:gd name="connsiteX15" fmla="*/ 5343896 w 9159987"/>
                <a:gd name="connsiteY15" fmla="*/ 763148 h 3090711"/>
                <a:gd name="connsiteX16" fmla="*/ 5858165 w 9159987"/>
                <a:gd name="connsiteY16" fmla="*/ 823433 h 3090711"/>
                <a:gd name="connsiteX17" fmla="*/ 6459702 w 9159987"/>
                <a:gd name="connsiteY17" fmla="*/ 862000 h 3090711"/>
                <a:gd name="connsiteX18" fmla="*/ 9151767 w 9159987"/>
                <a:gd name="connsiteY18" fmla="*/ 860638 h 3090711"/>
                <a:gd name="connsiteX19" fmla="*/ 9159987 w 9159987"/>
                <a:gd name="connsiteY19" fmla="*/ 3090711 h 3090711"/>
                <a:gd name="connsiteX20" fmla="*/ 0 w 9159987"/>
                <a:gd name="connsiteY20" fmla="*/ 3090711 h 3090711"/>
                <a:gd name="connsiteX21" fmla="*/ 0 w 9159987"/>
                <a:gd name="connsiteY21" fmla="*/ 3127 h 3090711"/>
                <a:gd name="connsiteX0" fmla="*/ 5938 w 9159987"/>
                <a:gd name="connsiteY0" fmla="*/ 4466 h 3092050"/>
                <a:gd name="connsiteX1" fmla="*/ 302096 w 9159987"/>
                <a:gd name="connsiteY1" fmla="*/ 1339 h 3092050"/>
                <a:gd name="connsiteX2" fmla="*/ 598418 w 9159987"/>
                <a:gd name="connsiteY2" fmla="*/ 12007 h 3092050"/>
                <a:gd name="connsiteX3" fmla="*/ 883129 w 9159987"/>
                <a:gd name="connsiteY3" fmla="*/ 29104 h 3092050"/>
                <a:gd name="connsiteX4" fmla="*/ 1262885 w 9159987"/>
                <a:gd name="connsiteY4" fmla="*/ 79640 h 3092050"/>
                <a:gd name="connsiteX5" fmla="*/ 1551252 w 9159987"/>
                <a:gd name="connsiteY5" fmla="*/ 0 h 3092050"/>
                <a:gd name="connsiteX6" fmla="*/ 1916233 w 9159987"/>
                <a:gd name="connsiteY6" fmla="*/ 72131 h 3092050"/>
                <a:gd name="connsiteX7" fmla="*/ 2297419 w 9159987"/>
                <a:gd name="connsiteY7" fmla="*/ 171177 h 3092050"/>
                <a:gd name="connsiteX8" fmla="*/ 2818106 w 9159987"/>
                <a:gd name="connsiteY8" fmla="*/ 300436 h 3092050"/>
                <a:gd name="connsiteX9" fmla="*/ 3331029 w 9159987"/>
                <a:gd name="connsiteY9" fmla="*/ 449791 h 3092050"/>
                <a:gd name="connsiteX10" fmla="*/ 3758541 w 9159987"/>
                <a:gd name="connsiteY10" fmla="*/ 526980 h 3092050"/>
                <a:gd name="connsiteX11" fmla="*/ 4093431 w 9159987"/>
                <a:gd name="connsiteY11" fmla="*/ 585150 h 3092050"/>
                <a:gd name="connsiteX12" fmla="*/ 4566063 w 9159987"/>
                <a:gd name="connsiteY12" fmla="*/ 663546 h 3092050"/>
                <a:gd name="connsiteX13" fmla="*/ 4839195 w 9159987"/>
                <a:gd name="connsiteY13" fmla="*/ 705110 h 3092050"/>
                <a:gd name="connsiteX14" fmla="*/ 5088577 w 9159987"/>
                <a:gd name="connsiteY14" fmla="*/ 734798 h 3092050"/>
                <a:gd name="connsiteX15" fmla="*/ 5343896 w 9159987"/>
                <a:gd name="connsiteY15" fmla="*/ 764487 h 3092050"/>
                <a:gd name="connsiteX16" fmla="*/ 5858165 w 9159987"/>
                <a:gd name="connsiteY16" fmla="*/ 824772 h 3092050"/>
                <a:gd name="connsiteX17" fmla="*/ 6459702 w 9159987"/>
                <a:gd name="connsiteY17" fmla="*/ 863339 h 3092050"/>
                <a:gd name="connsiteX18" fmla="*/ 9151767 w 9159987"/>
                <a:gd name="connsiteY18" fmla="*/ 861977 h 3092050"/>
                <a:gd name="connsiteX19" fmla="*/ 9159987 w 9159987"/>
                <a:gd name="connsiteY19" fmla="*/ 3092050 h 3092050"/>
                <a:gd name="connsiteX20" fmla="*/ 0 w 9159987"/>
                <a:gd name="connsiteY20" fmla="*/ 3092050 h 3092050"/>
                <a:gd name="connsiteX21" fmla="*/ 0 w 9159987"/>
                <a:gd name="connsiteY21" fmla="*/ 4466 h 3092050"/>
                <a:gd name="connsiteX0" fmla="*/ 5938 w 9159987"/>
                <a:gd name="connsiteY0" fmla="*/ 4466 h 3092050"/>
                <a:gd name="connsiteX1" fmla="*/ 302096 w 9159987"/>
                <a:gd name="connsiteY1" fmla="*/ 1339 h 3092050"/>
                <a:gd name="connsiteX2" fmla="*/ 598418 w 9159987"/>
                <a:gd name="connsiteY2" fmla="*/ 12007 h 3092050"/>
                <a:gd name="connsiteX3" fmla="*/ 883129 w 9159987"/>
                <a:gd name="connsiteY3" fmla="*/ 29104 h 3092050"/>
                <a:gd name="connsiteX4" fmla="*/ 1232740 w 9159987"/>
                <a:gd name="connsiteY4" fmla="*/ 19350 h 3092050"/>
                <a:gd name="connsiteX5" fmla="*/ 1551252 w 9159987"/>
                <a:gd name="connsiteY5" fmla="*/ 0 h 3092050"/>
                <a:gd name="connsiteX6" fmla="*/ 1916233 w 9159987"/>
                <a:gd name="connsiteY6" fmla="*/ 72131 h 3092050"/>
                <a:gd name="connsiteX7" fmla="*/ 2297419 w 9159987"/>
                <a:gd name="connsiteY7" fmla="*/ 171177 h 3092050"/>
                <a:gd name="connsiteX8" fmla="*/ 2818106 w 9159987"/>
                <a:gd name="connsiteY8" fmla="*/ 300436 h 3092050"/>
                <a:gd name="connsiteX9" fmla="*/ 3331029 w 9159987"/>
                <a:gd name="connsiteY9" fmla="*/ 449791 h 3092050"/>
                <a:gd name="connsiteX10" fmla="*/ 3758541 w 9159987"/>
                <a:gd name="connsiteY10" fmla="*/ 526980 h 3092050"/>
                <a:gd name="connsiteX11" fmla="*/ 4093431 w 9159987"/>
                <a:gd name="connsiteY11" fmla="*/ 585150 h 3092050"/>
                <a:gd name="connsiteX12" fmla="*/ 4566063 w 9159987"/>
                <a:gd name="connsiteY12" fmla="*/ 663546 h 3092050"/>
                <a:gd name="connsiteX13" fmla="*/ 4839195 w 9159987"/>
                <a:gd name="connsiteY13" fmla="*/ 705110 h 3092050"/>
                <a:gd name="connsiteX14" fmla="*/ 5088577 w 9159987"/>
                <a:gd name="connsiteY14" fmla="*/ 734798 h 3092050"/>
                <a:gd name="connsiteX15" fmla="*/ 5343896 w 9159987"/>
                <a:gd name="connsiteY15" fmla="*/ 764487 h 3092050"/>
                <a:gd name="connsiteX16" fmla="*/ 5858165 w 9159987"/>
                <a:gd name="connsiteY16" fmla="*/ 824772 h 3092050"/>
                <a:gd name="connsiteX17" fmla="*/ 6459702 w 9159987"/>
                <a:gd name="connsiteY17" fmla="*/ 863339 h 3092050"/>
                <a:gd name="connsiteX18" fmla="*/ 9151767 w 9159987"/>
                <a:gd name="connsiteY18" fmla="*/ 861977 h 3092050"/>
                <a:gd name="connsiteX19" fmla="*/ 9159987 w 9159987"/>
                <a:gd name="connsiteY19" fmla="*/ 3092050 h 3092050"/>
                <a:gd name="connsiteX20" fmla="*/ 0 w 9159987"/>
                <a:gd name="connsiteY20" fmla="*/ 3092050 h 3092050"/>
                <a:gd name="connsiteX21" fmla="*/ 0 w 9159987"/>
                <a:gd name="connsiteY21" fmla="*/ 4466 h 3092050"/>
                <a:gd name="connsiteX0" fmla="*/ 5938 w 9159987"/>
                <a:gd name="connsiteY0" fmla="*/ 4466 h 3092050"/>
                <a:gd name="connsiteX1" fmla="*/ 302096 w 9159987"/>
                <a:gd name="connsiteY1" fmla="*/ 1339 h 3092050"/>
                <a:gd name="connsiteX2" fmla="*/ 598418 w 9159987"/>
                <a:gd name="connsiteY2" fmla="*/ 12007 h 3092050"/>
                <a:gd name="connsiteX3" fmla="*/ 883129 w 9159987"/>
                <a:gd name="connsiteY3" fmla="*/ 29104 h 3092050"/>
                <a:gd name="connsiteX4" fmla="*/ 1232740 w 9159987"/>
                <a:gd name="connsiteY4" fmla="*/ 19350 h 3092050"/>
                <a:gd name="connsiteX5" fmla="*/ 1551252 w 9159987"/>
                <a:gd name="connsiteY5" fmla="*/ 0 h 3092050"/>
                <a:gd name="connsiteX6" fmla="*/ 1855943 w 9159987"/>
                <a:gd name="connsiteY6" fmla="*/ 122373 h 3092050"/>
                <a:gd name="connsiteX7" fmla="*/ 2297419 w 9159987"/>
                <a:gd name="connsiteY7" fmla="*/ 171177 h 3092050"/>
                <a:gd name="connsiteX8" fmla="*/ 2818106 w 9159987"/>
                <a:gd name="connsiteY8" fmla="*/ 300436 h 3092050"/>
                <a:gd name="connsiteX9" fmla="*/ 3331029 w 9159987"/>
                <a:gd name="connsiteY9" fmla="*/ 449791 h 3092050"/>
                <a:gd name="connsiteX10" fmla="*/ 3758541 w 9159987"/>
                <a:gd name="connsiteY10" fmla="*/ 526980 h 3092050"/>
                <a:gd name="connsiteX11" fmla="*/ 4093431 w 9159987"/>
                <a:gd name="connsiteY11" fmla="*/ 585150 h 3092050"/>
                <a:gd name="connsiteX12" fmla="*/ 4566063 w 9159987"/>
                <a:gd name="connsiteY12" fmla="*/ 663546 h 3092050"/>
                <a:gd name="connsiteX13" fmla="*/ 4839195 w 9159987"/>
                <a:gd name="connsiteY13" fmla="*/ 705110 h 3092050"/>
                <a:gd name="connsiteX14" fmla="*/ 5088577 w 9159987"/>
                <a:gd name="connsiteY14" fmla="*/ 734798 h 3092050"/>
                <a:gd name="connsiteX15" fmla="*/ 5343896 w 9159987"/>
                <a:gd name="connsiteY15" fmla="*/ 764487 h 3092050"/>
                <a:gd name="connsiteX16" fmla="*/ 5858165 w 9159987"/>
                <a:gd name="connsiteY16" fmla="*/ 824772 h 3092050"/>
                <a:gd name="connsiteX17" fmla="*/ 6459702 w 9159987"/>
                <a:gd name="connsiteY17" fmla="*/ 863339 h 3092050"/>
                <a:gd name="connsiteX18" fmla="*/ 9151767 w 9159987"/>
                <a:gd name="connsiteY18" fmla="*/ 861977 h 3092050"/>
                <a:gd name="connsiteX19" fmla="*/ 9159987 w 9159987"/>
                <a:gd name="connsiteY19" fmla="*/ 3092050 h 3092050"/>
                <a:gd name="connsiteX20" fmla="*/ 0 w 9159987"/>
                <a:gd name="connsiteY20" fmla="*/ 3092050 h 3092050"/>
                <a:gd name="connsiteX21" fmla="*/ 0 w 9159987"/>
                <a:gd name="connsiteY21" fmla="*/ 4466 h 3092050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232740 w 9159987"/>
                <a:gd name="connsiteY4" fmla="*/ 18011 h 3090711"/>
                <a:gd name="connsiteX5" fmla="*/ 1420624 w 9159987"/>
                <a:gd name="connsiteY5" fmla="*/ 58951 h 3090711"/>
                <a:gd name="connsiteX6" fmla="*/ 1855943 w 9159987"/>
                <a:gd name="connsiteY6" fmla="*/ 121034 h 3090711"/>
                <a:gd name="connsiteX7" fmla="*/ 2297419 w 9159987"/>
                <a:gd name="connsiteY7" fmla="*/ 169838 h 3090711"/>
                <a:gd name="connsiteX8" fmla="*/ 2818106 w 9159987"/>
                <a:gd name="connsiteY8" fmla="*/ 299097 h 3090711"/>
                <a:gd name="connsiteX9" fmla="*/ 3331029 w 9159987"/>
                <a:gd name="connsiteY9" fmla="*/ 448452 h 3090711"/>
                <a:gd name="connsiteX10" fmla="*/ 3758541 w 9159987"/>
                <a:gd name="connsiteY10" fmla="*/ 525641 h 3090711"/>
                <a:gd name="connsiteX11" fmla="*/ 4093431 w 9159987"/>
                <a:gd name="connsiteY11" fmla="*/ 583811 h 3090711"/>
                <a:gd name="connsiteX12" fmla="*/ 4566063 w 9159987"/>
                <a:gd name="connsiteY12" fmla="*/ 662207 h 3090711"/>
                <a:gd name="connsiteX13" fmla="*/ 4839195 w 9159987"/>
                <a:gd name="connsiteY13" fmla="*/ 703771 h 3090711"/>
                <a:gd name="connsiteX14" fmla="*/ 5088577 w 9159987"/>
                <a:gd name="connsiteY14" fmla="*/ 733459 h 3090711"/>
                <a:gd name="connsiteX15" fmla="*/ 5343896 w 9159987"/>
                <a:gd name="connsiteY15" fmla="*/ 763148 h 3090711"/>
                <a:gd name="connsiteX16" fmla="*/ 5858165 w 9159987"/>
                <a:gd name="connsiteY16" fmla="*/ 823433 h 3090711"/>
                <a:gd name="connsiteX17" fmla="*/ 6459702 w 9159987"/>
                <a:gd name="connsiteY17" fmla="*/ 862000 h 3090711"/>
                <a:gd name="connsiteX18" fmla="*/ 9151767 w 9159987"/>
                <a:gd name="connsiteY18" fmla="*/ 860638 h 3090711"/>
                <a:gd name="connsiteX19" fmla="*/ 9159987 w 9159987"/>
                <a:gd name="connsiteY19" fmla="*/ 3090711 h 3090711"/>
                <a:gd name="connsiteX20" fmla="*/ 0 w 9159987"/>
                <a:gd name="connsiteY20" fmla="*/ 3090711 h 3090711"/>
                <a:gd name="connsiteX21" fmla="*/ 0 w 9159987"/>
                <a:gd name="connsiteY21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55943 w 9159987"/>
                <a:gd name="connsiteY5" fmla="*/ 121034 h 3090711"/>
                <a:gd name="connsiteX6" fmla="*/ 2297419 w 9159987"/>
                <a:gd name="connsiteY6" fmla="*/ 169838 h 3090711"/>
                <a:gd name="connsiteX7" fmla="*/ 2818106 w 9159987"/>
                <a:gd name="connsiteY7" fmla="*/ 299097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55943 w 9159987"/>
                <a:gd name="connsiteY5" fmla="*/ 121034 h 3090711"/>
                <a:gd name="connsiteX6" fmla="*/ 2287371 w 9159987"/>
                <a:gd name="connsiteY6" fmla="*/ 199983 h 3090711"/>
                <a:gd name="connsiteX7" fmla="*/ 2818106 w 9159987"/>
                <a:gd name="connsiteY7" fmla="*/ 299097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35846 w 9159987"/>
                <a:gd name="connsiteY5" fmla="*/ 90889 h 3090711"/>
                <a:gd name="connsiteX6" fmla="*/ 2287371 w 9159987"/>
                <a:gd name="connsiteY6" fmla="*/ 199983 h 3090711"/>
                <a:gd name="connsiteX7" fmla="*/ 2818106 w 9159987"/>
                <a:gd name="connsiteY7" fmla="*/ 299097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35846 w 9159987"/>
                <a:gd name="connsiteY5" fmla="*/ 100938 h 3090711"/>
                <a:gd name="connsiteX6" fmla="*/ 2287371 w 9159987"/>
                <a:gd name="connsiteY6" fmla="*/ 199983 h 3090711"/>
                <a:gd name="connsiteX7" fmla="*/ 2818106 w 9159987"/>
                <a:gd name="connsiteY7" fmla="*/ 299097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35846 w 9159987"/>
                <a:gd name="connsiteY5" fmla="*/ 100938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35846 w 9159987"/>
                <a:gd name="connsiteY5" fmla="*/ 100938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35846 w 9159987"/>
                <a:gd name="connsiteY5" fmla="*/ 100938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20624 w 9159987"/>
                <a:gd name="connsiteY4" fmla="*/ 58951 h 3090711"/>
                <a:gd name="connsiteX5" fmla="*/ 1825798 w 9159987"/>
                <a:gd name="connsiteY5" fmla="*/ 131083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8243 w 9159987"/>
                <a:gd name="connsiteY4" fmla="*/ 68476 h 3090711"/>
                <a:gd name="connsiteX5" fmla="*/ 1825798 w 9159987"/>
                <a:gd name="connsiteY5" fmla="*/ 131083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8243 w 9159987"/>
                <a:gd name="connsiteY4" fmla="*/ 68476 h 3090711"/>
                <a:gd name="connsiteX5" fmla="*/ 1825798 w 9159987"/>
                <a:gd name="connsiteY5" fmla="*/ 131083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8243 w 9159987"/>
                <a:gd name="connsiteY4" fmla="*/ 68476 h 3090711"/>
                <a:gd name="connsiteX5" fmla="*/ 1825798 w 9159987"/>
                <a:gd name="connsiteY5" fmla="*/ 131083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25798 w 9159987"/>
                <a:gd name="connsiteY5" fmla="*/ 131083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1029 w 9159987"/>
                <a:gd name="connsiteY8" fmla="*/ 448452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8106 w 9159987"/>
                <a:gd name="connsiteY7" fmla="*/ 319193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7371 w 9159987"/>
                <a:gd name="connsiteY6" fmla="*/ 199983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59987"/>
                <a:gd name="connsiteY0" fmla="*/ 3127 h 3090711"/>
                <a:gd name="connsiteX1" fmla="*/ 302096 w 9159987"/>
                <a:gd name="connsiteY1" fmla="*/ 0 h 3090711"/>
                <a:gd name="connsiteX2" fmla="*/ 598418 w 9159987"/>
                <a:gd name="connsiteY2" fmla="*/ 10668 h 3090711"/>
                <a:gd name="connsiteX3" fmla="*/ 883129 w 9159987"/>
                <a:gd name="connsiteY3" fmla="*/ 27765 h 3090711"/>
                <a:gd name="connsiteX4" fmla="*/ 1413480 w 9159987"/>
                <a:gd name="connsiteY4" fmla="*/ 78001 h 3090711"/>
                <a:gd name="connsiteX5" fmla="*/ 1816273 w 9159987"/>
                <a:gd name="connsiteY5" fmla="*/ 123939 h 3090711"/>
                <a:gd name="connsiteX6" fmla="*/ 2284989 w 9159987"/>
                <a:gd name="connsiteY6" fmla="*/ 207127 h 3090711"/>
                <a:gd name="connsiteX7" fmla="*/ 2813343 w 9159987"/>
                <a:gd name="connsiteY7" fmla="*/ 326337 h 3090711"/>
                <a:gd name="connsiteX8" fmla="*/ 3338173 w 9159987"/>
                <a:gd name="connsiteY8" fmla="*/ 438927 h 3090711"/>
                <a:gd name="connsiteX9" fmla="*/ 3758541 w 9159987"/>
                <a:gd name="connsiteY9" fmla="*/ 525641 h 3090711"/>
                <a:gd name="connsiteX10" fmla="*/ 4093431 w 9159987"/>
                <a:gd name="connsiteY10" fmla="*/ 583811 h 3090711"/>
                <a:gd name="connsiteX11" fmla="*/ 4566063 w 9159987"/>
                <a:gd name="connsiteY11" fmla="*/ 662207 h 3090711"/>
                <a:gd name="connsiteX12" fmla="*/ 4839195 w 9159987"/>
                <a:gd name="connsiteY12" fmla="*/ 703771 h 3090711"/>
                <a:gd name="connsiteX13" fmla="*/ 5088577 w 9159987"/>
                <a:gd name="connsiteY13" fmla="*/ 733459 h 3090711"/>
                <a:gd name="connsiteX14" fmla="*/ 5343896 w 9159987"/>
                <a:gd name="connsiteY14" fmla="*/ 763148 h 3090711"/>
                <a:gd name="connsiteX15" fmla="*/ 5858165 w 9159987"/>
                <a:gd name="connsiteY15" fmla="*/ 823433 h 3090711"/>
                <a:gd name="connsiteX16" fmla="*/ 6459702 w 9159987"/>
                <a:gd name="connsiteY16" fmla="*/ 862000 h 3090711"/>
                <a:gd name="connsiteX17" fmla="*/ 9151767 w 9159987"/>
                <a:gd name="connsiteY17" fmla="*/ 860638 h 3090711"/>
                <a:gd name="connsiteX18" fmla="*/ 9159987 w 9159987"/>
                <a:gd name="connsiteY18" fmla="*/ 3090711 h 3090711"/>
                <a:gd name="connsiteX19" fmla="*/ 0 w 9159987"/>
                <a:gd name="connsiteY19" fmla="*/ 3090711 h 3090711"/>
                <a:gd name="connsiteX20" fmla="*/ 0 w 9159987"/>
                <a:gd name="connsiteY20" fmla="*/ 3127 h 3090711"/>
                <a:gd name="connsiteX0" fmla="*/ 5938 w 9160658"/>
                <a:gd name="connsiteY0" fmla="*/ 3127 h 3090711"/>
                <a:gd name="connsiteX1" fmla="*/ 302096 w 9160658"/>
                <a:gd name="connsiteY1" fmla="*/ 0 h 3090711"/>
                <a:gd name="connsiteX2" fmla="*/ 598418 w 9160658"/>
                <a:gd name="connsiteY2" fmla="*/ 10668 h 3090711"/>
                <a:gd name="connsiteX3" fmla="*/ 883129 w 9160658"/>
                <a:gd name="connsiteY3" fmla="*/ 27765 h 3090711"/>
                <a:gd name="connsiteX4" fmla="*/ 1413480 w 9160658"/>
                <a:gd name="connsiteY4" fmla="*/ 78001 h 3090711"/>
                <a:gd name="connsiteX5" fmla="*/ 1816273 w 9160658"/>
                <a:gd name="connsiteY5" fmla="*/ 123939 h 3090711"/>
                <a:gd name="connsiteX6" fmla="*/ 2284989 w 9160658"/>
                <a:gd name="connsiteY6" fmla="*/ 207127 h 3090711"/>
                <a:gd name="connsiteX7" fmla="*/ 2813343 w 9160658"/>
                <a:gd name="connsiteY7" fmla="*/ 326337 h 3090711"/>
                <a:gd name="connsiteX8" fmla="*/ 3338173 w 9160658"/>
                <a:gd name="connsiteY8" fmla="*/ 438927 h 3090711"/>
                <a:gd name="connsiteX9" fmla="*/ 3758541 w 9160658"/>
                <a:gd name="connsiteY9" fmla="*/ 525641 h 3090711"/>
                <a:gd name="connsiteX10" fmla="*/ 4093431 w 9160658"/>
                <a:gd name="connsiteY10" fmla="*/ 583811 h 3090711"/>
                <a:gd name="connsiteX11" fmla="*/ 4566063 w 9160658"/>
                <a:gd name="connsiteY11" fmla="*/ 662207 h 3090711"/>
                <a:gd name="connsiteX12" fmla="*/ 4839195 w 9160658"/>
                <a:gd name="connsiteY12" fmla="*/ 703771 h 3090711"/>
                <a:gd name="connsiteX13" fmla="*/ 5088577 w 9160658"/>
                <a:gd name="connsiteY13" fmla="*/ 733459 h 3090711"/>
                <a:gd name="connsiteX14" fmla="*/ 5343896 w 9160658"/>
                <a:gd name="connsiteY14" fmla="*/ 763148 h 3090711"/>
                <a:gd name="connsiteX15" fmla="*/ 5858165 w 9160658"/>
                <a:gd name="connsiteY15" fmla="*/ 823433 h 3090711"/>
                <a:gd name="connsiteX16" fmla="*/ 6459702 w 9160658"/>
                <a:gd name="connsiteY16" fmla="*/ 862000 h 3090711"/>
                <a:gd name="connsiteX17" fmla="*/ 9159451 w 9160658"/>
                <a:gd name="connsiteY17" fmla="*/ 891374 h 3090711"/>
                <a:gd name="connsiteX18" fmla="*/ 9159987 w 9160658"/>
                <a:gd name="connsiteY18" fmla="*/ 3090711 h 3090711"/>
                <a:gd name="connsiteX19" fmla="*/ 0 w 9160658"/>
                <a:gd name="connsiteY19" fmla="*/ 3090711 h 3090711"/>
                <a:gd name="connsiteX20" fmla="*/ 0 w 9160658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858165 w 9167804"/>
                <a:gd name="connsiteY15" fmla="*/ 82343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858165 w 9167804"/>
                <a:gd name="connsiteY15" fmla="*/ 82343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965741 w 9167804"/>
                <a:gd name="connsiteY15" fmla="*/ 854169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034897 w 9167804"/>
                <a:gd name="connsiteY15" fmla="*/ 86185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034897 w 9167804"/>
                <a:gd name="connsiteY15" fmla="*/ 86185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034897 w 9167804"/>
                <a:gd name="connsiteY15" fmla="*/ 838801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034897 w 9167804"/>
                <a:gd name="connsiteY15" fmla="*/ 838801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215872 w 9167804"/>
                <a:gd name="connsiteY15" fmla="*/ 845945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691997 w 9167804"/>
                <a:gd name="connsiteY15" fmla="*/ 814989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691997 w 9167804"/>
                <a:gd name="connsiteY15" fmla="*/ 814989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691997 w 9167804"/>
                <a:gd name="connsiteY15" fmla="*/ 814989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691997 w 9167804"/>
                <a:gd name="connsiteY15" fmla="*/ 814989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822966 w 9167804"/>
                <a:gd name="connsiteY15" fmla="*/ 84118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822966 w 9167804"/>
                <a:gd name="connsiteY15" fmla="*/ 84118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837254 w 9167804"/>
                <a:gd name="connsiteY15" fmla="*/ 822133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5958698 w 9167804"/>
                <a:gd name="connsiteY15" fmla="*/ 834040 h 3090711"/>
                <a:gd name="connsiteX16" fmla="*/ 6459702 w 9167804"/>
                <a:gd name="connsiteY16" fmla="*/ 862000 h 3090711"/>
                <a:gd name="connsiteX17" fmla="*/ 9167135 w 9167804"/>
                <a:gd name="connsiteY17" fmla="*/ 868322 h 3090711"/>
                <a:gd name="connsiteX18" fmla="*/ 9159987 w 9167804"/>
                <a:gd name="connsiteY18" fmla="*/ 3090711 h 3090711"/>
                <a:gd name="connsiteX19" fmla="*/ 0 w 9167804"/>
                <a:gd name="connsiteY19" fmla="*/ 3090711 h 3090711"/>
                <a:gd name="connsiteX20" fmla="*/ 0 w 9167804"/>
                <a:gd name="connsiteY20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459702 w 9167804"/>
                <a:gd name="connsiteY15" fmla="*/ 862000 h 3090711"/>
                <a:gd name="connsiteX16" fmla="*/ 9167135 w 9167804"/>
                <a:gd name="connsiteY16" fmla="*/ 868322 h 3090711"/>
                <a:gd name="connsiteX17" fmla="*/ 9159987 w 9167804"/>
                <a:gd name="connsiteY17" fmla="*/ 3090711 h 3090711"/>
                <a:gd name="connsiteX18" fmla="*/ 0 w 9167804"/>
                <a:gd name="connsiteY18" fmla="*/ 3090711 h 3090711"/>
                <a:gd name="connsiteX19" fmla="*/ 0 w 9167804"/>
                <a:gd name="connsiteY19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63148 h 3090711"/>
                <a:gd name="connsiteX15" fmla="*/ 6459702 w 9167804"/>
                <a:gd name="connsiteY15" fmla="*/ 862000 h 3090711"/>
                <a:gd name="connsiteX16" fmla="*/ 9167135 w 9167804"/>
                <a:gd name="connsiteY16" fmla="*/ 868322 h 3090711"/>
                <a:gd name="connsiteX17" fmla="*/ 9159987 w 9167804"/>
                <a:gd name="connsiteY17" fmla="*/ 3090711 h 3090711"/>
                <a:gd name="connsiteX18" fmla="*/ 0 w 9167804"/>
                <a:gd name="connsiteY18" fmla="*/ 3090711 h 3090711"/>
                <a:gd name="connsiteX19" fmla="*/ 0 w 9167804"/>
                <a:gd name="connsiteY19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70292 h 3090711"/>
                <a:gd name="connsiteX15" fmla="*/ 6459702 w 9167804"/>
                <a:gd name="connsiteY15" fmla="*/ 862000 h 3090711"/>
                <a:gd name="connsiteX16" fmla="*/ 9167135 w 9167804"/>
                <a:gd name="connsiteY16" fmla="*/ 868322 h 3090711"/>
                <a:gd name="connsiteX17" fmla="*/ 9159987 w 9167804"/>
                <a:gd name="connsiteY17" fmla="*/ 3090711 h 3090711"/>
                <a:gd name="connsiteX18" fmla="*/ 0 w 9167804"/>
                <a:gd name="connsiteY18" fmla="*/ 3090711 h 3090711"/>
                <a:gd name="connsiteX19" fmla="*/ 0 w 9167804"/>
                <a:gd name="connsiteY19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566063 w 9167804"/>
                <a:gd name="connsiteY11" fmla="*/ 662207 h 3090711"/>
                <a:gd name="connsiteX12" fmla="*/ 4839195 w 9167804"/>
                <a:gd name="connsiteY12" fmla="*/ 703771 h 3090711"/>
                <a:gd name="connsiteX13" fmla="*/ 5088577 w 9167804"/>
                <a:gd name="connsiteY13" fmla="*/ 733459 h 3090711"/>
                <a:gd name="connsiteX14" fmla="*/ 5343896 w 9167804"/>
                <a:gd name="connsiteY14" fmla="*/ 770292 h 3090711"/>
                <a:gd name="connsiteX15" fmla="*/ 6459702 w 9167804"/>
                <a:gd name="connsiteY15" fmla="*/ 862000 h 3090711"/>
                <a:gd name="connsiteX16" fmla="*/ 9167135 w 9167804"/>
                <a:gd name="connsiteY16" fmla="*/ 868322 h 3090711"/>
                <a:gd name="connsiteX17" fmla="*/ 9159987 w 9167804"/>
                <a:gd name="connsiteY17" fmla="*/ 3090711 h 3090711"/>
                <a:gd name="connsiteX18" fmla="*/ 0 w 9167804"/>
                <a:gd name="connsiteY18" fmla="*/ 3090711 h 3090711"/>
                <a:gd name="connsiteX19" fmla="*/ 0 w 9167804"/>
                <a:gd name="connsiteY19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093431 w 9167804"/>
                <a:gd name="connsiteY10" fmla="*/ 583811 h 3090711"/>
                <a:gd name="connsiteX11" fmla="*/ 4839195 w 9167804"/>
                <a:gd name="connsiteY11" fmla="*/ 703771 h 3090711"/>
                <a:gd name="connsiteX12" fmla="*/ 5088577 w 9167804"/>
                <a:gd name="connsiteY12" fmla="*/ 733459 h 3090711"/>
                <a:gd name="connsiteX13" fmla="*/ 5343896 w 9167804"/>
                <a:gd name="connsiteY13" fmla="*/ 770292 h 3090711"/>
                <a:gd name="connsiteX14" fmla="*/ 6459702 w 9167804"/>
                <a:gd name="connsiteY14" fmla="*/ 862000 h 3090711"/>
                <a:gd name="connsiteX15" fmla="*/ 9167135 w 9167804"/>
                <a:gd name="connsiteY15" fmla="*/ 868322 h 3090711"/>
                <a:gd name="connsiteX16" fmla="*/ 9159987 w 9167804"/>
                <a:gd name="connsiteY16" fmla="*/ 3090711 h 3090711"/>
                <a:gd name="connsiteX17" fmla="*/ 0 w 9167804"/>
                <a:gd name="connsiteY17" fmla="*/ 3090711 h 3090711"/>
                <a:gd name="connsiteX18" fmla="*/ 0 w 9167804"/>
                <a:gd name="connsiteY18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433588 w 9167804"/>
                <a:gd name="connsiteY10" fmla="*/ 638675 h 3090711"/>
                <a:gd name="connsiteX11" fmla="*/ 4839195 w 9167804"/>
                <a:gd name="connsiteY11" fmla="*/ 703771 h 3090711"/>
                <a:gd name="connsiteX12" fmla="*/ 5088577 w 9167804"/>
                <a:gd name="connsiteY12" fmla="*/ 733459 h 3090711"/>
                <a:gd name="connsiteX13" fmla="*/ 5343896 w 9167804"/>
                <a:gd name="connsiteY13" fmla="*/ 770292 h 3090711"/>
                <a:gd name="connsiteX14" fmla="*/ 6459702 w 9167804"/>
                <a:gd name="connsiteY14" fmla="*/ 862000 h 3090711"/>
                <a:gd name="connsiteX15" fmla="*/ 9167135 w 9167804"/>
                <a:gd name="connsiteY15" fmla="*/ 868322 h 3090711"/>
                <a:gd name="connsiteX16" fmla="*/ 9159987 w 9167804"/>
                <a:gd name="connsiteY16" fmla="*/ 3090711 h 3090711"/>
                <a:gd name="connsiteX17" fmla="*/ 0 w 9167804"/>
                <a:gd name="connsiteY17" fmla="*/ 3090711 h 3090711"/>
                <a:gd name="connsiteX18" fmla="*/ 0 w 9167804"/>
                <a:gd name="connsiteY18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2813343 w 9167804"/>
                <a:gd name="connsiteY7" fmla="*/ 326337 h 3090711"/>
                <a:gd name="connsiteX8" fmla="*/ 3338173 w 9167804"/>
                <a:gd name="connsiteY8" fmla="*/ 438927 h 3090711"/>
                <a:gd name="connsiteX9" fmla="*/ 3758541 w 9167804"/>
                <a:gd name="connsiteY9" fmla="*/ 525641 h 3090711"/>
                <a:gd name="connsiteX10" fmla="*/ 4433588 w 9167804"/>
                <a:gd name="connsiteY10" fmla="*/ 638675 h 3090711"/>
                <a:gd name="connsiteX11" fmla="*/ 5088577 w 9167804"/>
                <a:gd name="connsiteY11" fmla="*/ 733459 h 3090711"/>
                <a:gd name="connsiteX12" fmla="*/ 5343896 w 9167804"/>
                <a:gd name="connsiteY12" fmla="*/ 770292 h 3090711"/>
                <a:gd name="connsiteX13" fmla="*/ 6459702 w 9167804"/>
                <a:gd name="connsiteY13" fmla="*/ 862000 h 3090711"/>
                <a:gd name="connsiteX14" fmla="*/ 9167135 w 9167804"/>
                <a:gd name="connsiteY14" fmla="*/ 868322 h 3090711"/>
                <a:gd name="connsiteX15" fmla="*/ 9159987 w 9167804"/>
                <a:gd name="connsiteY15" fmla="*/ 3090711 h 3090711"/>
                <a:gd name="connsiteX16" fmla="*/ 0 w 9167804"/>
                <a:gd name="connsiteY16" fmla="*/ 3090711 h 3090711"/>
                <a:gd name="connsiteX17" fmla="*/ 0 w 9167804"/>
                <a:gd name="connsiteY17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3758541 w 9167804"/>
                <a:gd name="connsiteY8" fmla="*/ 525641 h 3090711"/>
                <a:gd name="connsiteX9" fmla="*/ 4433588 w 9167804"/>
                <a:gd name="connsiteY9" fmla="*/ 638675 h 3090711"/>
                <a:gd name="connsiteX10" fmla="*/ 5088577 w 9167804"/>
                <a:gd name="connsiteY10" fmla="*/ 733459 h 3090711"/>
                <a:gd name="connsiteX11" fmla="*/ 5343896 w 9167804"/>
                <a:gd name="connsiteY11" fmla="*/ 770292 h 3090711"/>
                <a:gd name="connsiteX12" fmla="*/ 6459702 w 9167804"/>
                <a:gd name="connsiteY12" fmla="*/ 862000 h 3090711"/>
                <a:gd name="connsiteX13" fmla="*/ 9167135 w 9167804"/>
                <a:gd name="connsiteY13" fmla="*/ 868322 h 3090711"/>
                <a:gd name="connsiteX14" fmla="*/ 9159987 w 9167804"/>
                <a:gd name="connsiteY14" fmla="*/ 3090711 h 3090711"/>
                <a:gd name="connsiteX15" fmla="*/ 0 w 9167804"/>
                <a:gd name="connsiteY15" fmla="*/ 3090711 h 3090711"/>
                <a:gd name="connsiteX16" fmla="*/ 0 w 9167804"/>
                <a:gd name="connsiteY16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5343896 w 9167804"/>
                <a:gd name="connsiteY10" fmla="*/ 770292 h 3090711"/>
                <a:gd name="connsiteX11" fmla="*/ 6459702 w 9167804"/>
                <a:gd name="connsiteY11" fmla="*/ 862000 h 3090711"/>
                <a:gd name="connsiteX12" fmla="*/ 9167135 w 9167804"/>
                <a:gd name="connsiteY12" fmla="*/ 868322 h 3090711"/>
                <a:gd name="connsiteX13" fmla="*/ 9159987 w 9167804"/>
                <a:gd name="connsiteY13" fmla="*/ 3090711 h 3090711"/>
                <a:gd name="connsiteX14" fmla="*/ 0 w 9167804"/>
                <a:gd name="connsiteY14" fmla="*/ 3090711 h 3090711"/>
                <a:gd name="connsiteX15" fmla="*/ 0 w 9167804"/>
                <a:gd name="connsiteY15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5343896 w 9167804"/>
                <a:gd name="connsiteY10" fmla="*/ 770292 h 3090711"/>
                <a:gd name="connsiteX11" fmla="*/ 6459702 w 9167804"/>
                <a:gd name="connsiteY11" fmla="*/ 862000 h 3090711"/>
                <a:gd name="connsiteX12" fmla="*/ 9167135 w 9167804"/>
                <a:gd name="connsiteY12" fmla="*/ 868322 h 3090711"/>
                <a:gd name="connsiteX13" fmla="*/ 9159987 w 9167804"/>
                <a:gd name="connsiteY13" fmla="*/ 3090711 h 3090711"/>
                <a:gd name="connsiteX14" fmla="*/ 0 w 9167804"/>
                <a:gd name="connsiteY14" fmla="*/ 3090711 h 3090711"/>
                <a:gd name="connsiteX15" fmla="*/ 0 w 9167804"/>
                <a:gd name="connsiteY15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6459702 w 9167804"/>
                <a:gd name="connsiteY10" fmla="*/ 862000 h 3090711"/>
                <a:gd name="connsiteX11" fmla="*/ 9167135 w 9167804"/>
                <a:gd name="connsiteY11" fmla="*/ 868322 h 3090711"/>
                <a:gd name="connsiteX12" fmla="*/ 9159987 w 9167804"/>
                <a:gd name="connsiteY12" fmla="*/ 3090711 h 3090711"/>
                <a:gd name="connsiteX13" fmla="*/ 0 w 9167804"/>
                <a:gd name="connsiteY13" fmla="*/ 3090711 h 3090711"/>
                <a:gd name="connsiteX14" fmla="*/ 0 w 9167804"/>
                <a:gd name="connsiteY14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6459702 w 9167804"/>
                <a:gd name="connsiteY10" fmla="*/ 862000 h 3090711"/>
                <a:gd name="connsiteX11" fmla="*/ 9167135 w 9167804"/>
                <a:gd name="connsiteY11" fmla="*/ 868322 h 3090711"/>
                <a:gd name="connsiteX12" fmla="*/ 9159987 w 9167804"/>
                <a:gd name="connsiteY12" fmla="*/ 3090711 h 3090711"/>
                <a:gd name="connsiteX13" fmla="*/ 0 w 9167804"/>
                <a:gd name="connsiteY13" fmla="*/ 3090711 h 3090711"/>
                <a:gd name="connsiteX14" fmla="*/ 0 w 9167804"/>
                <a:gd name="connsiteY14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6459702 w 9167804"/>
                <a:gd name="connsiteY10" fmla="*/ 862000 h 3090711"/>
                <a:gd name="connsiteX11" fmla="*/ 9167135 w 9167804"/>
                <a:gd name="connsiteY11" fmla="*/ 868322 h 3090711"/>
                <a:gd name="connsiteX12" fmla="*/ 9159987 w 9167804"/>
                <a:gd name="connsiteY12" fmla="*/ 3090711 h 3090711"/>
                <a:gd name="connsiteX13" fmla="*/ 0 w 9167804"/>
                <a:gd name="connsiteY13" fmla="*/ 3090711 h 3090711"/>
                <a:gd name="connsiteX14" fmla="*/ 0 w 9167804"/>
                <a:gd name="connsiteY14" fmla="*/ 3127 h 3090711"/>
                <a:gd name="connsiteX0" fmla="*/ 5938 w 9167804"/>
                <a:gd name="connsiteY0" fmla="*/ 3127 h 3090711"/>
                <a:gd name="connsiteX1" fmla="*/ 302096 w 9167804"/>
                <a:gd name="connsiteY1" fmla="*/ 0 h 3090711"/>
                <a:gd name="connsiteX2" fmla="*/ 598418 w 9167804"/>
                <a:gd name="connsiteY2" fmla="*/ 10668 h 3090711"/>
                <a:gd name="connsiteX3" fmla="*/ 883129 w 9167804"/>
                <a:gd name="connsiteY3" fmla="*/ 27765 h 3090711"/>
                <a:gd name="connsiteX4" fmla="*/ 1413480 w 9167804"/>
                <a:gd name="connsiteY4" fmla="*/ 78001 h 3090711"/>
                <a:gd name="connsiteX5" fmla="*/ 1816273 w 9167804"/>
                <a:gd name="connsiteY5" fmla="*/ 123939 h 3090711"/>
                <a:gd name="connsiteX6" fmla="*/ 2284989 w 9167804"/>
                <a:gd name="connsiteY6" fmla="*/ 207127 h 3090711"/>
                <a:gd name="connsiteX7" fmla="*/ 3338173 w 9167804"/>
                <a:gd name="connsiteY7" fmla="*/ 438927 h 3090711"/>
                <a:gd name="connsiteX8" fmla="*/ 4433588 w 9167804"/>
                <a:gd name="connsiteY8" fmla="*/ 638675 h 3090711"/>
                <a:gd name="connsiteX9" fmla="*/ 5088577 w 9167804"/>
                <a:gd name="connsiteY9" fmla="*/ 733459 h 3090711"/>
                <a:gd name="connsiteX10" fmla="*/ 6454092 w 9167804"/>
                <a:gd name="connsiteY10" fmla="*/ 867610 h 3090711"/>
                <a:gd name="connsiteX11" fmla="*/ 9167135 w 9167804"/>
                <a:gd name="connsiteY11" fmla="*/ 868322 h 3090711"/>
                <a:gd name="connsiteX12" fmla="*/ 9159987 w 9167804"/>
                <a:gd name="connsiteY12" fmla="*/ 3090711 h 3090711"/>
                <a:gd name="connsiteX13" fmla="*/ 0 w 9167804"/>
                <a:gd name="connsiteY13" fmla="*/ 3090711 h 3090711"/>
                <a:gd name="connsiteX14" fmla="*/ 0 w 9167804"/>
                <a:gd name="connsiteY14" fmla="*/ 3127 h 309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67804" h="3090711">
                  <a:moveTo>
                    <a:pt x="5938" y="3127"/>
                  </a:moveTo>
                  <a:lnTo>
                    <a:pt x="302096" y="0"/>
                  </a:lnTo>
                  <a:lnTo>
                    <a:pt x="598418" y="10668"/>
                  </a:lnTo>
                  <a:lnTo>
                    <a:pt x="883129" y="27765"/>
                  </a:lnTo>
                  <a:lnTo>
                    <a:pt x="1413480" y="78001"/>
                  </a:lnTo>
                  <a:lnTo>
                    <a:pt x="1816273" y="123939"/>
                  </a:lnTo>
                  <a:cubicBezTo>
                    <a:pt x="2009024" y="154049"/>
                    <a:pt x="2104144" y="174635"/>
                    <a:pt x="2284989" y="207127"/>
                  </a:cubicBezTo>
                  <a:cubicBezTo>
                    <a:pt x="2538639" y="259625"/>
                    <a:pt x="3092581" y="385841"/>
                    <a:pt x="3338173" y="438927"/>
                  </a:cubicBezTo>
                  <a:lnTo>
                    <a:pt x="4433588" y="638675"/>
                  </a:lnTo>
                  <a:lnTo>
                    <a:pt x="5088577" y="733459"/>
                  </a:lnTo>
                  <a:cubicBezTo>
                    <a:pt x="5751775" y="836158"/>
                    <a:pt x="5997050" y="824763"/>
                    <a:pt x="6454092" y="867610"/>
                  </a:cubicBezTo>
                  <a:cubicBezTo>
                    <a:pt x="7091298" y="883948"/>
                    <a:pt x="8264657" y="866215"/>
                    <a:pt x="9167135" y="868322"/>
                  </a:cubicBezTo>
                  <a:cubicBezTo>
                    <a:pt x="9171093" y="1622405"/>
                    <a:pt x="9156029" y="2336628"/>
                    <a:pt x="9159987" y="3090711"/>
                  </a:cubicBezTo>
                  <a:lnTo>
                    <a:pt x="0" y="3090711"/>
                  </a:lnTo>
                  <a:lnTo>
                    <a:pt x="0" y="3127"/>
                  </a:lnTo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 dirty="0">
                <a:solidFill>
                  <a:srgbClr val="FFFFFF"/>
                </a:solidFill>
              </a:endParaRPr>
            </a:p>
          </p:txBody>
        </p:sp>
        <p:sp>
          <p:nvSpPr>
            <p:cNvPr id="15" name="Freeform 14"/>
            <p:cNvSpPr/>
            <p:nvPr userDrawn="1"/>
          </p:nvSpPr>
          <p:spPr>
            <a:xfrm>
              <a:off x="2578967" y="2109794"/>
              <a:ext cx="6573038" cy="747096"/>
            </a:xfrm>
            <a:custGeom>
              <a:avLst/>
              <a:gdLst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34607 w 5264290"/>
                <a:gd name="connsiteY9" fmla="*/ 259608 h 747096"/>
                <a:gd name="connsiteX10" fmla="*/ 349029 w 5264290"/>
                <a:gd name="connsiteY10" fmla="*/ 253839 h 747096"/>
                <a:gd name="connsiteX11" fmla="*/ 372106 w 5264290"/>
                <a:gd name="connsiteY11" fmla="*/ 242301 h 747096"/>
                <a:gd name="connsiteX12" fmla="*/ 409605 w 5264290"/>
                <a:gd name="connsiteY12" fmla="*/ 233648 h 747096"/>
                <a:gd name="connsiteX13" fmla="*/ 438450 w 5264290"/>
                <a:gd name="connsiteY13" fmla="*/ 222109 h 747096"/>
                <a:gd name="connsiteX14" fmla="*/ 478834 w 5264290"/>
                <a:gd name="connsiteY14" fmla="*/ 213456 h 747096"/>
                <a:gd name="connsiteX15" fmla="*/ 527871 w 5264290"/>
                <a:gd name="connsiteY15" fmla="*/ 196148 h 747096"/>
                <a:gd name="connsiteX16" fmla="*/ 576908 w 5264290"/>
                <a:gd name="connsiteY16" fmla="*/ 187495 h 747096"/>
                <a:gd name="connsiteX17" fmla="*/ 611523 w 5264290"/>
                <a:gd name="connsiteY17" fmla="*/ 178841 h 747096"/>
                <a:gd name="connsiteX18" fmla="*/ 651906 w 5264290"/>
                <a:gd name="connsiteY18" fmla="*/ 167303 h 747096"/>
                <a:gd name="connsiteX19" fmla="*/ 689405 w 5264290"/>
                <a:gd name="connsiteY19" fmla="*/ 161534 h 747096"/>
                <a:gd name="connsiteX20" fmla="*/ 729789 w 5264290"/>
                <a:gd name="connsiteY20" fmla="*/ 155765 h 747096"/>
                <a:gd name="connsiteX21" fmla="*/ 761519 w 5264290"/>
                <a:gd name="connsiteY21" fmla="*/ 147111 h 747096"/>
                <a:gd name="connsiteX22" fmla="*/ 799018 w 5264290"/>
                <a:gd name="connsiteY22" fmla="*/ 141342 h 747096"/>
                <a:gd name="connsiteX23" fmla="*/ 819210 w 5264290"/>
                <a:gd name="connsiteY23" fmla="*/ 138458 h 747096"/>
                <a:gd name="connsiteX24" fmla="*/ 856709 w 5264290"/>
                <a:gd name="connsiteY24" fmla="*/ 129804 h 747096"/>
                <a:gd name="connsiteX25" fmla="*/ 911515 w 5264290"/>
                <a:gd name="connsiteY25" fmla="*/ 124035 h 747096"/>
                <a:gd name="connsiteX26" fmla="*/ 954783 w 5264290"/>
                <a:gd name="connsiteY26" fmla="*/ 115381 h 747096"/>
                <a:gd name="connsiteX27" fmla="*/ 1003821 w 5264290"/>
                <a:gd name="connsiteY27" fmla="*/ 112497 h 747096"/>
                <a:gd name="connsiteX28" fmla="*/ 1038435 w 5264290"/>
                <a:gd name="connsiteY28" fmla="*/ 106728 h 747096"/>
                <a:gd name="connsiteX29" fmla="*/ 1078819 w 5264290"/>
                <a:gd name="connsiteY29" fmla="*/ 103843 h 747096"/>
                <a:gd name="connsiteX30" fmla="*/ 1145163 w 5264290"/>
                <a:gd name="connsiteY30" fmla="*/ 95189 h 747096"/>
                <a:gd name="connsiteX31" fmla="*/ 1243238 w 5264290"/>
                <a:gd name="connsiteY31" fmla="*/ 86536 h 747096"/>
                <a:gd name="connsiteX32" fmla="*/ 1375927 w 5264290"/>
                <a:gd name="connsiteY32" fmla="*/ 77882 h 747096"/>
                <a:gd name="connsiteX33" fmla="*/ 1574960 w 5264290"/>
                <a:gd name="connsiteY33" fmla="*/ 63460 h 747096"/>
                <a:gd name="connsiteX34" fmla="*/ 1794185 w 5264290"/>
                <a:gd name="connsiteY34" fmla="*/ 54806 h 747096"/>
                <a:gd name="connsiteX35" fmla="*/ 1996103 w 5264290"/>
                <a:gd name="connsiteY35" fmla="*/ 43268 h 747096"/>
                <a:gd name="connsiteX36" fmla="*/ 2172060 w 5264290"/>
                <a:gd name="connsiteY36" fmla="*/ 34614 h 747096"/>
                <a:gd name="connsiteX37" fmla="*/ 2399939 w 5264290"/>
                <a:gd name="connsiteY37" fmla="*/ 25960 h 747096"/>
                <a:gd name="connsiteX38" fmla="*/ 2723008 w 5264290"/>
                <a:gd name="connsiteY38" fmla="*/ 20191 h 747096"/>
                <a:gd name="connsiteX39" fmla="*/ 2858581 w 5264290"/>
                <a:gd name="connsiteY39" fmla="*/ 17307 h 747096"/>
                <a:gd name="connsiteX40" fmla="*/ 2985501 w 5264290"/>
                <a:gd name="connsiteY40" fmla="*/ 14422 h 747096"/>
                <a:gd name="connsiteX41" fmla="*/ 3115306 w 5264290"/>
                <a:gd name="connsiteY41" fmla="*/ 11538 h 747096"/>
                <a:gd name="connsiteX42" fmla="*/ 3294147 w 5264290"/>
                <a:gd name="connsiteY42" fmla="*/ 8653 h 747096"/>
                <a:gd name="connsiteX43" fmla="*/ 3464335 w 5264290"/>
                <a:gd name="connsiteY43" fmla="*/ 8653 h 747096"/>
                <a:gd name="connsiteX44" fmla="*/ 3669138 w 5264290"/>
                <a:gd name="connsiteY44" fmla="*/ 2884 h 747096"/>
                <a:gd name="connsiteX45" fmla="*/ 5264290 w 5264290"/>
                <a:gd name="connsiteY45" fmla="*/ 0 h 747096"/>
                <a:gd name="connsiteX46" fmla="*/ 5264290 w 5264290"/>
                <a:gd name="connsiteY46" fmla="*/ 744212 h 747096"/>
                <a:gd name="connsiteX47" fmla="*/ 3135498 w 5264290"/>
                <a:gd name="connsiteY47" fmla="*/ 747096 h 747096"/>
                <a:gd name="connsiteX48" fmla="*/ 3005693 w 5264290"/>
                <a:gd name="connsiteY48" fmla="*/ 744212 h 747096"/>
                <a:gd name="connsiteX49" fmla="*/ 2910503 w 5264290"/>
                <a:gd name="connsiteY49" fmla="*/ 747096 h 747096"/>
                <a:gd name="connsiteX50" fmla="*/ 2835505 w 5264290"/>
                <a:gd name="connsiteY50" fmla="*/ 747096 h 747096"/>
                <a:gd name="connsiteX51" fmla="*/ 2777814 w 5264290"/>
                <a:gd name="connsiteY51" fmla="*/ 744212 h 747096"/>
                <a:gd name="connsiteX52" fmla="*/ 2656664 w 5264290"/>
                <a:gd name="connsiteY52" fmla="*/ 741327 h 747096"/>
                <a:gd name="connsiteX53" fmla="*/ 2509552 w 5264290"/>
                <a:gd name="connsiteY53" fmla="*/ 741327 h 747096"/>
                <a:gd name="connsiteX54" fmla="*/ 2414362 w 5264290"/>
                <a:gd name="connsiteY54" fmla="*/ 735558 h 747096"/>
                <a:gd name="connsiteX55" fmla="*/ 2324941 w 5264290"/>
                <a:gd name="connsiteY55" fmla="*/ 729789 h 747096"/>
                <a:gd name="connsiteX56" fmla="*/ 2221098 w 5264290"/>
                <a:gd name="connsiteY56" fmla="*/ 724020 h 747096"/>
                <a:gd name="connsiteX57" fmla="*/ 2146099 w 5264290"/>
                <a:gd name="connsiteY57" fmla="*/ 718251 h 747096"/>
                <a:gd name="connsiteX58" fmla="*/ 2033602 w 5264290"/>
                <a:gd name="connsiteY58" fmla="*/ 706713 h 747096"/>
                <a:gd name="connsiteX59" fmla="*/ 1944181 w 5264290"/>
                <a:gd name="connsiteY59" fmla="*/ 695174 h 747096"/>
                <a:gd name="connsiteX60" fmla="*/ 1840338 w 5264290"/>
                <a:gd name="connsiteY60" fmla="*/ 686521 h 747096"/>
                <a:gd name="connsiteX61" fmla="*/ 1655727 w 5264290"/>
                <a:gd name="connsiteY61" fmla="*/ 669213 h 747096"/>
                <a:gd name="connsiteX62" fmla="*/ 1471116 w 5264290"/>
                <a:gd name="connsiteY62" fmla="*/ 649022 h 747096"/>
                <a:gd name="connsiteX63" fmla="*/ 1277852 w 5264290"/>
                <a:gd name="connsiteY63" fmla="*/ 631714 h 747096"/>
                <a:gd name="connsiteX64" fmla="*/ 1021128 w 5264290"/>
                <a:gd name="connsiteY64" fmla="*/ 602869 h 747096"/>
                <a:gd name="connsiteX65" fmla="*/ 775942 w 5264290"/>
                <a:gd name="connsiteY65" fmla="*/ 571139 h 747096"/>
                <a:gd name="connsiteX66" fmla="*/ 631715 w 5264290"/>
                <a:gd name="connsiteY66" fmla="*/ 548063 h 747096"/>
                <a:gd name="connsiteX67" fmla="*/ 496141 w 5264290"/>
                <a:gd name="connsiteY67" fmla="*/ 522102 h 747096"/>
                <a:gd name="connsiteX68" fmla="*/ 331722 w 5264290"/>
                <a:gd name="connsiteY68" fmla="*/ 496141 h 747096"/>
                <a:gd name="connsiteX69" fmla="*/ 126920 w 5264290"/>
                <a:gd name="connsiteY69" fmla="*/ 461526 h 747096"/>
                <a:gd name="connsiteX70" fmla="*/ 0 w 5264290"/>
                <a:gd name="connsiteY70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34607 w 5264290"/>
                <a:gd name="connsiteY9" fmla="*/ 259608 h 747096"/>
                <a:gd name="connsiteX10" fmla="*/ 349029 w 5264290"/>
                <a:gd name="connsiteY10" fmla="*/ 253839 h 747096"/>
                <a:gd name="connsiteX11" fmla="*/ 372106 w 5264290"/>
                <a:gd name="connsiteY11" fmla="*/ 242301 h 747096"/>
                <a:gd name="connsiteX12" fmla="*/ 409605 w 5264290"/>
                <a:gd name="connsiteY12" fmla="*/ 233648 h 747096"/>
                <a:gd name="connsiteX13" fmla="*/ 438450 w 5264290"/>
                <a:gd name="connsiteY13" fmla="*/ 222109 h 747096"/>
                <a:gd name="connsiteX14" fmla="*/ 478834 w 5264290"/>
                <a:gd name="connsiteY14" fmla="*/ 213456 h 747096"/>
                <a:gd name="connsiteX15" fmla="*/ 527871 w 5264290"/>
                <a:gd name="connsiteY15" fmla="*/ 196148 h 747096"/>
                <a:gd name="connsiteX16" fmla="*/ 576908 w 5264290"/>
                <a:gd name="connsiteY16" fmla="*/ 187495 h 747096"/>
                <a:gd name="connsiteX17" fmla="*/ 611523 w 5264290"/>
                <a:gd name="connsiteY17" fmla="*/ 178841 h 747096"/>
                <a:gd name="connsiteX18" fmla="*/ 651906 w 5264290"/>
                <a:gd name="connsiteY18" fmla="*/ 167303 h 747096"/>
                <a:gd name="connsiteX19" fmla="*/ 689405 w 5264290"/>
                <a:gd name="connsiteY19" fmla="*/ 161534 h 747096"/>
                <a:gd name="connsiteX20" fmla="*/ 729789 w 5264290"/>
                <a:gd name="connsiteY20" fmla="*/ 155765 h 747096"/>
                <a:gd name="connsiteX21" fmla="*/ 761519 w 5264290"/>
                <a:gd name="connsiteY21" fmla="*/ 147111 h 747096"/>
                <a:gd name="connsiteX22" fmla="*/ 799018 w 5264290"/>
                <a:gd name="connsiteY22" fmla="*/ 141342 h 747096"/>
                <a:gd name="connsiteX23" fmla="*/ 819210 w 5264290"/>
                <a:gd name="connsiteY23" fmla="*/ 138458 h 747096"/>
                <a:gd name="connsiteX24" fmla="*/ 856709 w 5264290"/>
                <a:gd name="connsiteY24" fmla="*/ 129804 h 747096"/>
                <a:gd name="connsiteX25" fmla="*/ 911515 w 5264290"/>
                <a:gd name="connsiteY25" fmla="*/ 124035 h 747096"/>
                <a:gd name="connsiteX26" fmla="*/ 1003821 w 5264290"/>
                <a:gd name="connsiteY26" fmla="*/ 112497 h 747096"/>
                <a:gd name="connsiteX27" fmla="*/ 1038435 w 5264290"/>
                <a:gd name="connsiteY27" fmla="*/ 106728 h 747096"/>
                <a:gd name="connsiteX28" fmla="*/ 1078819 w 5264290"/>
                <a:gd name="connsiteY28" fmla="*/ 103843 h 747096"/>
                <a:gd name="connsiteX29" fmla="*/ 1145163 w 5264290"/>
                <a:gd name="connsiteY29" fmla="*/ 95189 h 747096"/>
                <a:gd name="connsiteX30" fmla="*/ 1243238 w 5264290"/>
                <a:gd name="connsiteY30" fmla="*/ 86536 h 747096"/>
                <a:gd name="connsiteX31" fmla="*/ 1375927 w 5264290"/>
                <a:gd name="connsiteY31" fmla="*/ 77882 h 747096"/>
                <a:gd name="connsiteX32" fmla="*/ 1574960 w 5264290"/>
                <a:gd name="connsiteY32" fmla="*/ 63460 h 747096"/>
                <a:gd name="connsiteX33" fmla="*/ 1794185 w 5264290"/>
                <a:gd name="connsiteY33" fmla="*/ 54806 h 747096"/>
                <a:gd name="connsiteX34" fmla="*/ 1996103 w 5264290"/>
                <a:gd name="connsiteY34" fmla="*/ 43268 h 747096"/>
                <a:gd name="connsiteX35" fmla="*/ 2172060 w 5264290"/>
                <a:gd name="connsiteY35" fmla="*/ 34614 h 747096"/>
                <a:gd name="connsiteX36" fmla="*/ 2399939 w 5264290"/>
                <a:gd name="connsiteY36" fmla="*/ 25960 h 747096"/>
                <a:gd name="connsiteX37" fmla="*/ 2723008 w 5264290"/>
                <a:gd name="connsiteY37" fmla="*/ 20191 h 747096"/>
                <a:gd name="connsiteX38" fmla="*/ 2858581 w 5264290"/>
                <a:gd name="connsiteY38" fmla="*/ 17307 h 747096"/>
                <a:gd name="connsiteX39" fmla="*/ 2985501 w 5264290"/>
                <a:gd name="connsiteY39" fmla="*/ 14422 h 747096"/>
                <a:gd name="connsiteX40" fmla="*/ 3115306 w 5264290"/>
                <a:gd name="connsiteY40" fmla="*/ 11538 h 747096"/>
                <a:gd name="connsiteX41" fmla="*/ 3294147 w 5264290"/>
                <a:gd name="connsiteY41" fmla="*/ 8653 h 747096"/>
                <a:gd name="connsiteX42" fmla="*/ 3464335 w 5264290"/>
                <a:gd name="connsiteY42" fmla="*/ 8653 h 747096"/>
                <a:gd name="connsiteX43" fmla="*/ 3669138 w 5264290"/>
                <a:gd name="connsiteY43" fmla="*/ 2884 h 747096"/>
                <a:gd name="connsiteX44" fmla="*/ 5264290 w 5264290"/>
                <a:gd name="connsiteY44" fmla="*/ 0 h 747096"/>
                <a:gd name="connsiteX45" fmla="*/ 5264290 w 5264290"/>
                <a:gd name="connsiteY45" fmla="*/ 744212 h 747096"/>
                <a:gd name="connsiteX46" fmla="*/ 3135498 w 5264290"/>
                <a:gd name="connsiteY46" fmla="*/ 747096 h 747096"/>
                <a:gd name="connsiteX47" fmla="*/ 3005693 w 5264290"/>
                <a:gd name="connsiteY47" fmla="*/ 744212 h 747096"/>
                <a:gd name="connsiteX48" fmla="*/ 2910503 w 5264290"/>
                <a:gd name="connsiteY48" fmla="*/ 747096 h 747096"/>
                <a:gd name="connsiteX49" fmla="*/ 2835505 w 5264290"/>
                <a:gd name="connsiteY49" fmla="*/ 747096 h 747096"/>
                <a:gd name="connsiteX50" fmla="*/ 2777814 w 5264290"/>
                <a:gd name="connsiteY50" fmla="*/ 744212 h 747096"/>
                <a:gd name="connsiteX51" fmla="*/ 2656664 w 5264290"/>
                <a:gd name="connsiteY51" fmla="*/ 741327 h 747096"/>
                <a:gd name="connsiteX52" fmla="*/ 2509552 w 5264290"/>
                <a:gd name="connsiteY52" fmla="*/ 741327 h 747096"/>
                <a:gd name="connsiteX53" fmla="*/ 2414362 w 5264290"/>
                <a:gd name="connsiteY53" fmla="*/ 735558 h 747096"/>
                <a:gd name="connsiteX54" fmla="*/ 2324941 w 5264290"/>
                <a:gd name="connsiteY54" fmla="*/ 729789 h 747096"/>
                <a:gd name="connsiteX55" fmla="*/ 2221098 w 5264290"/>
                <a:gd name="connsiteY55" fmla="*/ 724020 h 747096"/>
                <a:gd name="connsiteX56" fmla="*/ 2146099 w 5264290"/>
                <a:gd name="connsiteY56" fmla="*/ 718251 h 747096"/>
                <a:gd name="connsiteX57" fmla="*/ 2033602 w 5264290"/>
                <a:gd name="connsiteY57" fmla="*/ 706713 h 747096"/>
                <a:gd name="connsiteX58" fmla="*/ 1944181 w 5264290"/>
                <a:gd name="connsiteY58" fmla="*/ 695174 h 747096"/>
                <a:gd name="connsiteX59" fmla="*/ 1840338 w 5264290"/>
                <a:gd name="connsiteY59" fmla="*/ 686521 h 747096"/>
                <a:gd name="connsiteX60" fmla="*/ 1655727 w 5264290"/>
                <a:gd name="connsiteY60" fmla="*/ 669213 h 747096"/>
                <a:gd name="connsiteX61" fmla="*/ 1471116 w 5264290"/>
                <a:gd name="connsiteY61" fmla="*/ 649022 h 747096"/>
                <a:gd name="connsiteX62" fmla="*/ 1277852 w 5264290"/>
                <a:gd name="connsiteY62" fmla="*/ 631714 h 747096"/>
                <a:gd name="connsiteX63" fmla="*/ 1021128 w 5264290"/>
                <a:gd name="connsiteY63" fmla="*/ 602869 h 747096"/>
                <a:gd name="connsiteX64" fmla="*/ 775942 w 5264290"/>
                <a:gd name="connsiteY64" fmla="*/ 571139 h 747096"/>
                <a:gd name="connsiteX65" fmla="*/ 631715 w 5264290"/>
                <a:gd name="connsiteY65" fmla="*/ 548063 h 747096"/>
                <a:gd name="connsiteX66" fmla="*/ 496141 w 5264290"/>
                <a:gd name="connsiteY66" fmla="*/ 522102 h 747096"/>
                <a:gd name="connsiteX67" fmla="*/ 331722 w 5264290"/>
                <a:gd name="connsiteY67" fmla="*/ 496141 h 747096"/>
                <a:gd name="connsiteX68" fmla="*/ 126920 w 5264290"/>
                <a:gd name="connsiteY68" fmla="*/ 461526 h 747096"/>
                <a:gd name="connsiteX69" fmla="*/ 0 w 5264290"/>
                <a:gd name="connsiteY69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34607 w 5264290"/>
                <a:gd name="connsiteY9" fmla="*/ 259608 h 747096"/>
                <a:gd name="connsiteX10" fmla="*/ 349029 w 5264290"/>
                <a:gd name="connsiteY10" fmla="*/ 253839 h 747096"/>
                <a:gd name="connsiteX11" fmla="*/ 372106 w 5264290"/>
                <a:gd name="connsiteY11" fmla="*/ 242301 h 747096"/>
                <a:gd name="connsiteX12" fmla="*/ 409605 w 5264290"/>
                <a:gd name="connsiteY12" fmla="*/ 233648 h 747096"/>
                <a:gd name="connsiteX13" fmla="*/ 438450 w 5264290"/>
                <a:gd name="connsiteY13" fmla="*/ 222109 h 747096"/>
                <a:gd name="connsiteX14" fmla="*/ 478834 w 5264290"/>
                <a:gd name="connsiteY14" fmla="*/ 213456 h 747096"/>
                <a:gd name="connsiteX15" fmla="*/ 527871 w 5264290"/>
                <a:gd name="connsiteY15" fmla="*/ 196148 h 747096"/>
                <a:gd name="connsiteX16" fmla="*/ 576908 w 5264290"/>
                <a:gd name="connsiteY16" fmla="*/ 187495 h 747096"/>
                <a:gd name="connsiteX17" fmla="*/ 611523 w 5264290"/>
                <a:gd name="connsiteY17" fmla="*/ 178841 h 747096"/>
                <a:gd name="connsiteX18" fmla="*/ 651906 w 5264290"/>
                <a:gd name="connsiteY18" fmla="*/ 167303 h 747096"/>
                <a:gd name="connsiteX19" fmla="*/ 689405 w 5264290"/>
                <a:gd name="connsiteY19" fmla="*/ 161534 h 747096"/>
                <a:gd name="connsiteX20" fmla="*/ 729789 w 5264290"/>
                <a:gd name="connsiteY20" fmla="*/ 155765 h 747096"/>
                <a:gd name="connsiteX21" fmla="*/ 761519 w 5264290"/>
                <a:gd name="connsiteY21" fmla="*/ 147111 h 747096"/>
                <a:gd name="connsiteX22" fmla="*/ 799018 w 5264290"/>
                <a:gd name="connsiteY22" fmla="*/ 141342 h 747096"/>
                <a:gd name="connsiteX23" fmla="*/ 819210 w 5264290"/>
                <a:gd name="connsiteY23" fmla="*/ 138458 h 747096"/>
                <a:gd name="connsiteX24" fmla="*/ 856709 w 5264290"/>
                <a:gd name="connsiteY24" fmla="*/ 129804 h 747096"/>
                <a:gd name="connsiteX25" fmla="*/ 911515 w 5264290"/>
                <a:gd name="connsiteY25" fmla="*/ 124035 h 747096"/>
                <a:gd name="connsiteX26" fmla="*/ 1003821 w 5264290"/>
                <a:gd name="connsiteY26" fmla="*/ 112497 h 747096"/>
                <a:gd name="connsiteX27" fmla="*/ 1078819 w 5264290"/>
                <a:gd name="connsiteY27" fmla="*/ 103843 h 747096"/>
                <a:gd name="connsiteX28" fmla="*/ 1145163 w 5264290"/>
                <a:gd name="connsiteY28" fmla="*/ 95189 h 747096"/>
                <a:gd name="connsiteX29" fmla="*/ 1243238 w 5264290"/>
                <a:gd name="connsiteY29" fmla="*/ 86536 h 747096"/>
                <a:gd name="connsiteX30" fmla="*/ 1375927 w 5264290"/>
                <a:gd name="connsiteY30" fmla="*/ 77882 h 747096"/>
                <a:gd name="connsiteX31" fmla="*/ 1574960 w 5264290"/>
                <a:gd name="connsiteY31" fmla="*/ 63460 h 747096"/>
                <a:gd name="connsiteX32" fmla="*/ 1794185 w 5264290"/>
                <a:gd name="connsiteY32" fmla="*/ 54806 h 747096"/>
                <a:gd name="connsiteX33" fmla="*/ 1996103 w 5264290"/>
                <a:gd name="connsiteY33" fmla="*/ 43268 h 747096"/>
                <a:gd name="connsiteX34" fmla="*/ 2172060 w 5264290"/>
                <a:gd name="connsiteY34" fmla="*/ 34614 h 747096"/>
                <a:gd name="connsiteX35" fmla="*/ 2399939 w 5264290"/>
                <a:gd name="connsiteY35" fmla="*/ 25960 h 747096"/>
                <a:gd name="connsiteX36" fmla="*/ 2723008 w 5264290"/>
                <a:gd name="connsiteY36" fmla="*/ 20191 h 747096"/>
                <a:gd name="connsiteX37" fmla="*/ 2858581 w 5264290"/>
                <a:gd name="connsiteY37" fmla="*/ 17307 h 747096"/>
                <a:gd name="connsiteX38" fmla="*/ 2985501 w 5264290"/>
                <a:gd name="connsiteY38" fmla="*/ 14422 h 747096"/>
                <a:gd name="connsiteX39" fmla="*/ 3115306 w 5264290"/>
                <a:gd name="connsiteY39" fmla="*/ 11538 h 747096"/>
                <a:gd name="connsiteX40" fmla="*/ 3294147 w 5264290"/>
                <a:gd name="connsiteY40" fmla="*/ 8653 h 747096"/>
                <a:gd name="connsiteX41" fmla="*/ 3464335 w 5264290"/>
                <a:gd name="connsiteY41" fmla="*/ 8653 h 747096"/>
                <a:gd name="connsiteX42" fmla="*/ 3669138 w 5264290"/>
                <a:gd name="connsiteY42" fmla="*/ 2884 h 747096"/>
                <a:gd name="connsiteX43" fmla="*/ 5264290 w 5264290"/>
                <a:gd name="connsiteY43" fmla="*/ 0 h 747096"/>
                <a:gd name="connsiteX44" fmla="*/ 5264290 w 5264290"/>
                <a:gd name="connsiteY44" fmla="*/ 744212 h 747096"/>
                <a:gd name="connsiteX45" fmla="*/ 3135498 w 5264290"/>
                <a:gd name="connsiteY45" fmla="*/ 747096 h 747096"/>
                <a:gd name="connsiteX46" fmla="*/ 3005693 w 5264290"/>
                <a:gd name="connsiteY46" fmla="*/ 744212 h 747096"/>
                <a:gd name="connsiteX47" fmla="*/ 2910503 w 5264290"/>
                <a:gd name="connsiteY47" fmla="*/ 747096 h 747096"/>
                <a:gd name="connsiteX48" fmla="*/ 2835505 w 5264290"/>
                <a:gd name="connsiteY48" fmla="*/ 747096 h 747096"/>
                <a:gd name="connsiteX49" fmla="*/ 2777814 w 5264290"/>
                <a:gd name="connsiteY49" fmla="*/ 744212 h 747096"/>
                <a:gd name="connsiteX50" fmla="*/ 2656664 w 5264290"/>
                <a:gd name="connsiteY50" fmla="*/ 741327 h 747096"/>
                <a:gd name="connsiteX51" fmla="*/ 2509552 w 5264290"/>
                <a:gd name="connsiteY51" fmla="*/ 741327 h 747096"/>
                <a:gd name="connsiteX52" fmla="*/ 2414362 w 5264290"/>
                <a:gd name="connsiteY52" fmla="*/ 735558 h 747096"/>
                <a:gd name="connsiteX53" fmla="*/ 2324941 w 5264290"/>
                <a:gd name="connsiteY53" fmla="*/ 729789 h 747096"/>
                <a:gd name="connsiteX54" fmla="*/ 2221098 w 5264290"/>
                <a:gd name="connsiteY54" fmla="*/ 724020 h 747096"/>
                <a:gd name="connsiteX55" fmla="*/ 2146099 w 5264290"/>
                <a:gd name="connsiteY55" fmla="*/ 718251 h 747096"/>
                <a:gd name="connsiteX56" fmla="*/ 2033602 w 5264290"/>
                <a:gd name="connsiteY56" fmla="*/ 706713 h 747096"/>
                <a:gd name="connsiteX57" fmla="*/ 1944181 w 5264290"/>
                <a:gd name="connsiteY57" fmla="*/ 695174 h 747096"/>
                <a:gd name="connsiteX58" fmla="*/ 1840338 w 5264290"/>
                <a:gd name="connsiteY58" fmla="*/ 686521 h 747096"/>
                <a:gd name="connsiteX59" fmla="*/ 1655727 w 5264290"/>
                <a:gd name="connsiteY59" fmla="*/ 669213 h 747096"/>
                <a:gd name="connsiteX60" fmla="*/ 1471116 w 5264290"/>
                <a:gd name="connsiteY60" fmla="*/ 649022 h 747096"/>
                <a:gd name="connsiteX61" fmla="*/ 1277852 w 5264290"/>
                <a:gd name="connsiteY61" fmla="*/ 631714 h 747096"/>
                <a:gd name="connsiteX62" fmla="*/ 1021128 w 5264290"/>
                <a:gd name="connsiteY62" fmla="*/ 602869 h 747096"/>
                <a:gd name="connsiteX63" fmla="*/ 775942 w 5264290"/>
                <a:gd name="connsiteY63" fmla="*/ 571139 h 747096"/>
                <a:gd name="connsiteX64" fmla="*/ 631715 w 5264290"/>
                <a:gd name="connsiteY64" fmla="*/ 548063 h 747096"/>
                <a:gd name="connsiteX65" fmla="*/ 496141 w 5264290"/>
                <a:gd name="connsiteY65" fmla="*/ 522102 h 747096"/>
                <a:gd name="connsiteX66" fmla="*/ 331722 w 5264290"/>
                <a:gd name="connsiteY66" fmla="*/ 496141 h 747096"/>
                <a:gd name="connsiteX67" fmla="*/ 126920 w 5264290"/>
                <a:gd name="connsiteY67" fmla="*/ 461526 h 747096"/>
                <a:gd name="connsiteX68" fmla="*/ 0 w 5264290"/>
                <a:gd name="connsiteY6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34607 w 5264290"/>
                <a:gd name="connsiteY9" fmla="*/ 259608 h 747096"/>
                <a:gd name="connsiteX10" fmla="*/ 349029 w 5264290"/>
                <a:gd name="connsiteY10" fmla="*/ 253839 h 747096"/>
                <a:gd name="connsiteX11" fmla="*/ 372106 w 5264290"/>
                <a:gd name="connsiteY11" fmla="*/ 242301 h 747096"/>
                <a:gd name="connsiteX12" fmla="*/ 409605 w 5264290"/>
                <a:gd name="connsiteY12" fmla="*/ 233648 h 747096"/>
                <a:gd name="connsiteX13" fmla="*/ 438450 w 5264290"/>
                <a:gd name="connsiteY13" fmla="*/ 222109 h 747096"/>
                <a:gd name="connsiteX14" fmla="*/ 478834 w 5264290"/>
                <a:gd name="connsiteY14" fmla="*/ 213456 h 747096"/>
                <a:gd name="connsiteX15" fmla="*/ 527871 w 5264290"/>
                <a:gd name="connsiteY15" fmla="*/ 196148 h 747096"/>
                <a:gd name="connsiteX16" fmla="*/ 576908 w 5264290"/>
                <a:gd name="connsiteY16" fmla="*/ 187495 h 747096"/>
                <a:gd name="connsiteX17" fmla="*/ 611523 w 5264290"/>
                <a:gd name="connsiteY17" fmla="*/ 178841 h 747096"/>
                <a:gd name="connsiteX18" fmla="*/ 651906 w 5264290"/>
                <a:gd name="connsiteY18" fmla="*/ 167303 h 747096"/>
                <a:gd name="connsiteX19" fmla="*/ 689405 w 5264290"/>
                <a:gd name="connsiteY19" fmla="*/ 161534 h 747096"/>
                <a:gd name="connsiteX20" fmla="*/ 729789 w 5264290"/>
                <a:gd name="connsiteY20" fmla="*/ 155765 h 747096"/>
                <a:gd name="connsiteX21" fmla="*/ 761519 w 5264290"/>
                <a:gd name="connsiteY21" fmla="*/ 147111 h 747096"/>
                <a:gd name="connsiteX22" fmla="*/ 819210 w 5264290"/>
                <a:gd name="connsiteY22" fmla="*/ 138458 h 747096"/>
                <a:gd name="connsiteX23" fmla="*/ 856709 w 5264290"/>
                <a:gd name="connsiteY23" fmla="*/ 129804 h 747096"/>
                <a:gd name="connsiteX24" fmla="*/ 911515 w 5264290"/>
                <a:gd name="connsiteY24" fmla="*/ 124035 h 747096"/>
                <a:gd name="connsiteX25" fmla="*/ 1003821 w 5264290"/>
                <a:gd name="connsiteY25" fmla="*/ 112497 h 747096"/>
                <a:gd name="connsiteX26" fmla="*/ 1078819 w 5264290"/>
                <a:gd name="connsiteY26" fmla="*/ 103843 h 747096"/>
                <a:gd name="connsiteX27" fmla="*/ 1145163 w 5264290"/>
                <a:gd name="connsiteY27" fmla="*/ 95189 h 747096"/>
                <a:gd name="connsiteX28" fmla="*/ 1243238 w 5264290"/>
                <a:gd name="connsiteY28" fmla="*/ 86536 h 747096"/>
                <a:gd name="connsiteX29" fmla="*/ 1375927 w 5264290"/>
                <a:gd name="connsiteY29" fmla="*/ 77882 h 747096"/>
                <a:gd name="connsiteX30" fmla="*/ 1574960 w 5264290"/>
                <a:gd name="connsiteY30" fmla="*/ 63460 h 747096"/>
                <a:gd name="connsiteX31" fmla="*/ 1794185 w 5264290"/>
                <a:gd name="connsiteY31" fmla="*/ 54806 h 747096"/>
                <a:gd name="connsiteX32" fmla="*/ 1996103 w 5264290"/>
                <a:gd name="connsiteY32" fmla="*/ 43268 h 747096"/>
                <a:gd name="connsiteX33" fmla="*/ 2172060 w 5264290"/>
                <a:gd name="connsiteY33" fmla="*/ 34614 h 747096"/>
                <a:gd name="connsiteX34" fmla="*/ 2399939 w 5264290"/>
                <a:gd name="connsiteY34" fmla="*/ 25960 h 747096"/>
                <a:gd name="connsiteX35" fmla="*/ 2723008 w 5264290"/>
                <a:gd name="connsiteY35" fmla="*/ 20191 h 747096"/>
                <a:gd name="connsiteX36" fmla="*/ 2858581 w 5264290"/>
                <a:gd name="connsiteY36" fmla="*/ 17307 h 747096"/>
                <a:gd name="connsiteX37" fmla="*/ 2985501 w 5264290"/>
                <a:gd name="connsiteY37" fmla="*/ 14422 h 747096"/>
                <a:gd name="connsiteX38" fmla="*/ 3115306 w 5264290"/>
                <a:gd name="connsiteY38" fmla="*/ 11538 h 747096"/>
                <a:gd name="connsiteX39" fmla="*/ 3294147 w 5264290"/>
                <a:gd name="connsiteY39" fmla="*/ 8653 h 747096"/>
                <a:gd name="connsiteX40" fmla="*/ 3464335 w 5264290"/>
                <a:gd name="connsiteY40" fmla="*/ 8653 h 747096"/>
                <a:gd name="connsiteX41" fmla="*/ 3669138 w 5264290"/>
                <a:gd name="connsiteY41" fmla="*/ 2884 h 747096"/>
                <a:gd name="connsiteX42" fmla="*/ 5264290 w 5264290"/>
                <a:gd name="connsiteY42" fmla="*/ 0 h 747096"/>
                <a:gd name="connsiteX43" fmla="*/ 5264290 w 5264290"/>
                <a:gd name="connsiteY43" fmla="*/ 744212 h 747096"/>
                <a:gd name="connsiteX44" fmla="*/ 3135498 w 5264290"/>
                <a:gd name="connsiteY44" fmla="*/ 747096 h 747096"/>
                <a:gd name="connsiteX45" fmla="*/ 3005693 w 5264290"/>
                <a:gd name="connsiteY45" fmla="*/ 744212 h 747096"/>
                <a:gd name="connsiteX46" fmla="*/ 2910503 w 5264290"/>
                <a:gd name="connsiteY46" fmla="*/ 747096 h 747096"/>
                <a:gd name="connsiteX47" fmla="*/ 2835505 w 5264290"/>
                <a:gd name="connsiteY47" fmla="*/ 747096 h 747096"/>
                <a:gd name="connsiteX48" fmla="*/ 2777814 w 5264290"/>
                <a:gd name="connsiteY48" fmla="*/ 744212 h 747096"/>
                <a:gd name="connsiteX49" fmla="*/ 2656664 w 5264290"/>
                <a:gd name="connsiteY49" fmla="*/ 741327 h 747096"/>
                <a:gd name="connsiteX50" fmla="*/ 2509552 w 5264290"/>
                <a:gd name="connsiteY50" fmla="*/ 741327 h 747096"/>
                <a:gd name="connsiteX51" fmla="*/ 2414362 w 5264290"/>
                <a:gd name="connsiteY51" fmla="*/ 735558 h 747096"/>
                <a:gd name="connsiteX52" fmla="*/ 2324941 w 5264290"/>
                <a:gd name="connsiteY52" fmla="*/ 729789 h 747096"/>
                <a:gd name="connsiteX53" fmla="*/ 2221098 w 5264290"/>
                <a:gd name="connsiteY53" fmla="*/ 724020 h 747096"/>
                <a:gd name="connsiteX54" fmla="*/ 2146099 w 5264290"/>
                <a:gd name="connsiteY54" fmla="*/ 718251 h 747096"/>
                <a:gd name="connsiteX55" fmla="*/ 2033602 w 5264290"/>
                <a:gd name="connsiteY55" fmla="*/ 706713 h 747096"/>
                <a:gd name="connsiteX56" fmla="*/ 1944181 w 5264290"/>
                <a:gd name="connsiteY56" fmla="*/ 695174 h 747096"/>
                <a:gd name="connsiteX57" fmla="*/ 1840338 w 5264290"/>
                <a:gd name="connsiteY57" fmla="*/ 686521 h 747096"/>
                <a:gd name="connsiteX58" fmla="*/ 1655727 w 5264290"/>
                <a:gd name="connsiteY58" fmla="*/ 669213 h 747096"/>
                <a:gd name="connsiteX59" fmla="*/ 1471116 w 5264290"/>
                <a:gd name="connsiteY59" fmla="*/ 649022 h 747096"/>
                <a:gd name="connsiteX60" fmla="*/ 1277852 w 5264290"/>
                <a:gd name="connsiteY60" fmla="*/ 631714 h 747096"/>
                <a:gd name="connsiteX61" fmla="*/ 1021128 w 5264290"/>
                <a:gd name="connsiteY61" fmla="*/ 602869 h 747096"/>
                <a:gd name="connsiteX62" fmla="*/ 775942 w 5264290"/>
                <a:gd name="connsiteY62" fmla="*/ 571139 h 747096"/>
                <a:gd name="connsiteX63" fmla="*/ 631715 w 5264290"/>
                <a:gd name="connsiteY63" fmla="*/ 548063 h 747096"/>
                <a:gd name="connsiteX64" fmla="*/ 496141 w 5264290"/>
                <a:gd name="connsiteY64" fmla="*/ 522102 h 747096"/>
                <a:gd name="connsiteX65" fmla="*/ 331722 w 5264290"/>
                <a:gd name="connsiteY65" fmla="*/ 496141 h 747096"/>
                <a:gd name="connsiteX66" fmla="*/ 126920 w 5264290"/>
                <a:gd name="connsiteY66" fmla="*/ 461526 h 747096"/>
                <a:gd name="connsiteX67" fmla="*/ 0 w 5264290"/>
                <a:gd name="connsiteY67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372106 w 5264290"/>
                <a:gd name="connsiteY10" fmla="*/ 242301 h 747096"/>
                <a:gd name="connsiteX11" fmla="*/ 409605 w 5264290"/>
                <a:gd name="connsiteY11" fmla="*/ 233648 h 747096"/>
                <a:gd name="connsiteX12" fmla="*/ 438450 w 5264290"/>
                <a:gd name="connsiteY12" fmla="*/ 222109 h 747096"/>
                <a:gd name="connsiteX13" fmla="*/ 478834 w 5264290"/>
                <a:gd name="connsiteY13" fmla="*/ 213456 h 747096"/>
                <a:gd name="connsiteX14" fmla="*/ 527871 w 5264290"/>
                <a:gd name="connsiteY14" fmla="*/ 196148 h 747096"/>
                <a:gd name="connsiteX15" fmla="*/ 576908 w 5264290"/>
                <a:gd name="connsiteY15" fmla="*/ 187495 h 747096"/>
                <a:gd name="connsiteX16" fmla="*/ 611523 w 5264290"/>
                <a:gd name="connsiteY16" fmla="*/ 178841 h 747096"/>
                <a:gd name="connsiteX17" fmla="*/ 651906 w 5264290"/>
                <a:gd name="connsiteY17" fmla="*/ 167303 h 747096"/>
                <a:gd name="connsiteX18" fmla="*/ 689405 w 5264290"/>
                <a:gd name="connsiteY18" fmla="*/ 161534 h 747096"/>
                <a:gd name="connsiteX19" fmla="*/ 729789 w 5264290"/>
                <a:gd name="connsiteY19" fmla="*/ 155765 h 747096"/>
                <a:gd name="connsiteX20" fmla="*/ 761519 w 5264290"/>
                <a:gd name="connsiteY20" fmla="*/ 147111 h 747096"/>
                <a:gd name="connsiteX21" fmla="*/ 819210 w 5264290"/>
                <a:gd name="connsiteY21" fmla="*/ 138458 h 747096"/>
                <a:gd name="connsiteX22" fmla="*/ 856709 w 5264290"/>
                <a:gd name="connsiteY22" fmla="*/ 129804 h 747096"/>
                <a:gd name="connsiteX23" fmla="*/ 911515 w 5264290"/>
                <a:gd name="connsiteY23" fmla="*/ 124035 h 747096"/>
                <a:gd name="connsiteX24" fmla="*/ 1003821 w 5264290"/>
                <a:gd name="connsiteY24" fmla="*/ 112497 h 747096"/>
                <a:gd name="connsiteX25" fmla="*/ 1078819 w 5264290"/>
                <a:gd name="connsiteY25" fmla="*/ 103843 h 747096"/>
                <a:gd name="connsiteX26" fmla="*/ 1145163 w 5264290"/>
                <a:gd name="connsiteY26" fmla="*/ 95189 h 747096"/>
                <a:gd name="connsiteX27" fmla="*/ 1243238 w 5264290"/>
                <a:gd name="connsiteY27" fmla="*/ 86536 h 747096"/>
                <a:gd name="connsiteX28" fmla="*/ 1375927 w 5264290"/>
                <a:gd name="connsiteY28" fmla="*/ 77882 h 747096"/>
                <a:gd name="connsiteX29" fmla="*/ 1574960 w 5264290"/>
                <a:gd name="connsiteY29" fmla="*/ 63460 h 747096"/>
                <a:gd name="connsiteX30" fmla="*/ 1794185 w 5264290"/>
                <a:gd name="connsiteY30" fmla="*/ 54806 h 747096"/>
                <a:gd name="connsiteX31" fmla="*/ 1996103 w 5264290"/>
                <a:gd name="connsiteY31" fmla="*/ 43268 h 747096"/>
                <a:gd name="connsiteX32" fmla="*/ 2172060 w 5264290"/>
                <a:gd name="connsiteY32" fmla="*/ 34614 h 747096"/>
                <a:gd name="connsiteX33" fmla="*/ 2399939 w 5264290"/>
                <a:gd name="connsiteY33" fmla="*/ 25960 h 747096"/>
                <a:gd name="connsiteX34" fmla="*/ 2723008 w 5264290"/>
                <a:gd name="connsiteY34" fmla="*/ 20191 h 747096"/>
                <a:gd name="connsiteX35" fmla="*/ 2858581 w 5264290"/>
                <a:gd name="connsiteY35" fmla="*/ 17307 h 747096"/>
                <a:gd name="connsiteX36" fmla="*/ 2985501 w 5264290"/>
                <a:gd name="connsiteY36" fmla="*/ 14422 h 747096"/>
                <a:gd name="connsiteX37" fmla="*/ 3115306 w 5264290"/>
                <a:gd name="connsiteY37" fmla="*/ 11538 h 747096"/>
                <a:gd name="connsiteX38" fmla="*/ 3294147 w 5264290"/>
                <a:gd name="connsiteY38" fmla="*/ 8653 h 747096"/>
                <a:gd name="connsiteX39" fmla="*/ 3464335 w 5264290"/>
                <a:gd name="connsiteY39" fmla="*/ 8653 h 747096"/>
                <a:gd name="connsiteX40" fmla="*/ 3669138 w 5264290"/>
                <a:gd name="connsiteY40" fmla="*/ 2884 h 747096"/>
                <a:gd name="connsiteX41" fmla="*/ 5264290 w 5264290"/>
                <a:gd name="connsiteY41" fmla="*/ 0 h 747096"/>
                <a:gd name="connsiteX42" fmla="*/ 5264290 w 5264290"/>
                <a:gd name="connsiteY42" fmla="*/ 744212 h 747096"/>
                <a:gd name="connsiteX43" fmla="*/ 3135498 w 5264290"/>
                <a:gd name="connsiteY43" fmla="*/ 747096 h 747096"/>
                <a:gd name="connsiteX44" fmla="*/ 3005693 w 5264290"/>
                <a:gd name="connsiteY44" fmla="*/ 744212 h 747096"/>
                <a:gd name="connsiteX45" fmla="*/ 2910503 w 5264290"/>
                <a:gd name="connsiteY45" fmla="*/ 747096 h 747096"/>
                <a:gd name="connsiteX46" fmla="*/ 2835505 w 5264290"/>
                <a:gd name="connsiteY46" fmla="*/ 747096 h 747096"/>
                <a:gd name="connsiteX47" fmla="*/ 2777814 w 5264290"/>
                <a:gd name="connsiteY47" fmla="*/ 744212 h 747096"/>
                <a:gd name="connsiteX48" fmla="*/ 2656664 w 5264290"/>
                <a:gd name="connsiteY48" fmla="*/ 741327 h 747096"/>
                <a:gd name="connsiteX49" fmla="*/ 2509552 w 5264290"/>
                <a:gd name="connsiteY49" fmla="*/ 741327 h 747096"/>
                <a:gd name="connsiteX50" fmla="*/ 2414362 w 5264290"/>
                <a:gd name="connsiteY50" fmla="*/ 735558 h 747096"/>
                <a:gd name="connsiteX51" fmla="*/ 2324941 w 5264290"/>
                <a:gd name="connsiteY51" fmla="*/ 729789 h 747096"/>
                <a:gd name="connsiteX52" fmla="*/ 2221098 w 5264290"/>
                <a:gd name="connsiteY52" fmla="*/ 724020 h 747096"/>
                <a:gd name="connsiteX53" fmla="*/ 2146099 w 5264290"/>
                <a:gd name="connsiteY53" fmla="*/ 718251 h 747096"/>
                <a:gd name="connsiteX54" fmla="*/ 2033602 w 5264290"/>
                <a:gd name="connsiteY54" fmla="*/ 706713 h 747096"/>
                <a:gd name="connsiteX55" fmla="*/ 1944181 w 5264290"/>
                <a:gd name="connsiteY55" fmla="*/ 695174 h 747096"/>
                <a:gd name="connsiteX56" fmla="*/ 1840338 w 5264290"/>
                <a:gd name="connsiteY56" fmla="*/ 686521 h 747096"/>
                <a:gd name="connsiteX57" fmla="*/ 1655727 w 5264290"/>
                <a:gd name="connsiteY57" fmla="*/ 669213 h 747096"/>
                <a:gd name="connsiteX58" fmla="*/ 1471116 w 5264290"/>
                <a:gd name="connsiteY58" fmla="*/ 649022 h 747096"/>
                <a:gd name="connsiteX59" fmla="*/ 1277852 w 5264290"/>
                <a:gd name="connsiteY59" fmla="*/ 631714 h 747096"/>
                <a:gd name="connsiteX60" fmla="*/ 1021128 w 5264290"/>
                <a:gd name="connsiteY60" fmla="*/ 602869 h 747096"/>
                <a:gd name="connsiteX61" fmla="*/ 775942 w 5264290"/>
                <a:gd name="connsiteY61" fmla="*/ 571139 h 747096"/>
                <a:gd name="connsiteX62" fmla="*/ 631715 w 5264290"/>
                <a:gd name="connsiteY62" fmla="*/ 548063 h 747096"/>
                <a:gd name="connsiteX63" fmla="*/ 496141 w 5264290"/>
                <a:gd name="connsiteY63" fmla="*/ 522102 h 747096"/>
                <a:gd name="connsiteX64" fmla="*/ 331722 w 5264290"/>
                <a:gd name="connsiteY64" fmla="*/ 496141 h 747096"/>
                <a:gd name="connsiteX65" fmla="*/ 126920 w 5264290"/>
                <a:gd name="connsiteY65" fmla="*/ 461526 h 747096"/>
                <a:gd name="connsiteX66" fmla="*/ 0 w 5264290"/>
                <a:gd name="connsiteY66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09605 w 5264290"/>
                <a:gd name="connsiteY10" fmla="*/ 233648 h 747096"/>
                <a:gd name="connsiteX11" fmla="*/ 438450 w 5264290"/>
                <a:gd name="connsiteY11" fmla="*/ 222109 h 747096"/>
                <a:gd name="connsiteX12" fmla="*/ 478834 w 5264290"/>
                <a:gd name="connsiteY12" fmla="*/ 213456 h 747096"/>
                <a:gd name="connsiteX13" fmla="*/ 527871 w 5264290"/>
                <a:gd name="connsiteY13" fmla="*/ 196148 h 747096"/>
                <a:gd name="connsiteX14" fmla="*/ 576908 w 5264290"/>
                <a:gd name="connsiteY14" fmla="*/ 187495 h 747096"/>
                <a:gd name="connsiteX15" fmla="*/ 611523 w 5264290"/>
                <a:gd name="connsiteY15" fmla="*/ 178841 h 747096"/>
                <a:gd name="connsiteX16" fmla="*/ 651906 w 5264290"/>
                <a:gd name="connsiteY16" fmla="*/ 167303 h 747096"/>
                <a:gd name="connsiteX17" fmla="*/ 689405 w 5264290"/>
                <a:gd name="connsiteY17" fmla="*/ 161534 h 747096"/>
                <a:gd name="connsiteX18" fmla="*/ 729789 w 5264290"/>
                <a:gd name="connsiteY18" fmla="*/ 155765 h 747096"/>
                <a:gd name="connsiteX19" fmla="*/ 761519 w 5264290"/>
                <a:gd name="connsiteY19" fmla="*/ 147111 h 747096"/>
                <a:gd name="connsiteX20" fmla="*/ 819210 w 5264290"/>
                <a:gd name="connsiteY20" fmla="*/ 138458 h 747096"/>
                <a:gd name="connsiteX21" fmla="*/ 856709 w 5264290"/>
                <a:gd name="connsiteY21" fmla="*/ 129804 h 747096"/>
                <a:gd name="connsiteX22" fmla="*/ 911515 w 5264290"/>
                <a:gd name="connsiteY22" fmla="*/ 124035 h 747096"/>
                <a:gd name="connsiteX23" fmla="*/ 1003821 w 5264290"/>
                <a:gd name="connsiteY23" fmla="*/ 112497 h 747096"/>
                <a:gd name="connsiteX24" fmla="*/ 1078819 w 5264290"/>
                <a:gd name="connsiteY24" fmla="*/ 103843 h 747096"/>
                <a:gd name="connsiteX25" fmla="*/ 1145163 w 5264290"/>
                <a:gd name="connsiteY25" fmla="*/ 95189 h 747096"/>
                <a:gd name="connsiteX26" fmla="*/ 1243238 w 5264290"/>
                <a:gd name="connsiteY26" fmla="*/ 86536 h 747096"/>
                <a:gd name="connsiteX27" fmla="*/ 1375927 w 5264290"/>
                <a:gd name="connsiteY27" fmla="*/ 77882 h 747096"/>
                <a:gd name="connsiteX28" fmla="*/ 1574960 w 5264290"/>
                <a:gd name="connsiteY28" fmla="*/ 63460 h 747096"/>
                <a:gd name="connsiteX29" fmla="*/ 1794185 w 5264290"/>
                <a:gd name="connsiteY29" fmla="*/ 54806 h 747096"/>
                <a:gd name="connsiteX30" fmla="*/ 1996103 w 5264290"/>
                <a:gd name="connsiteY30" fmla="*/ 43268 h 747096"/>
                <a:gd name="connsiteX31" fmla="*/ 2172060 w 5264290"/>
                <a:gd name="connsiteY31" fmla="*/ 34614 h 747096"/>
                <a:gd name="connsiteX32" fmla="*/ 2399939 w 5264290"/>
                <a:gd name="connsiteY32" fmla="*/ 25960 h 747096"/>
                <a:gd name="connsiteX33" fmla="*/ 2723008 w 5264290"/>
                <a:gd name="connsiteY33" fmla="*/ 20191 h 747096"/>
                <a:gd name="connsiteX34" fmla="*/ 2858581 w 5264290"/>
                <a:gd name="connsiteY34" fmla="*/ 17307 h 747096"/>
                <a:gd name="connsiteX35" fmla="*/ 2985501 w 5264290"/>
                <a:gd name="connsiteY35" fmla="*/ 14422 h 747096"/>
                <a:gd name="connsiteX36" fmla="*/ 3115306 w 5264290"/>
                <a:gd name="connsiteY36" fmla="*/ 11538 h 747096"/>
                <a:gd name="connsiteX37" fmla="*/ 3294147 w 5264290"/>
                <a:gd name="connsiteY37" fmla="*/ 8653 h 747096"/>
                <a:gd name="connsiteX38" fmla="*/ 3464335 w 5264290"/>
                <a:gd name="connsiteY38" fmla="*/ 8653 h 747096"/>
                <a:gd name="connsiteX39" fmla="*/ 3669138 w 5264290"/>
                <a:gd name="connsiteY39" fmla="*/ 2884 h 747096"/>
                <a:gd name="connsiteX40" fmla="*/ 5264290 w 5264290"/>
                <a:gd name="connsiteY40" fmla="*/ 0 h 747096"/>
                <a:gd name="connsiteX41" fmla="*/ 5264290 w 5264290"/>
                <a:gd name="connsiteY41" fmla="*/ 744212 h 747096"/>
                <a:gd name="connsiteX42" fmla="*/ 3135498 w 5264290"/>
                <a:gd name="connsiteY42" fmla="*/ 747096 h 747096"/>
                <a:gd name="connsiteX43" fmla="*/ 3005693 w 5264290"/>
                <a:gd name="connsiteY43" fmla="*/ 744212 h 747096"/>
                <a:gd name="connsiteX44" fmla="*/ 2910503 w 5264290"/>
                <a:gd name="connsiteY44" fmla="*/ 747096 h 747096"/>
                <a:gd name="connsiteX45" fmla="*/ 2835505 w 5264290"/>
                <a:gd name="connsiteY45" fmla="*/ 747096 h 747096"/>
                <a:gd name="connsiteX46" fmla="*/ 2777814 w 5264290"/>
                <a:gd name="connsiteY46" fmla="*/ 744212 h 747096"/>
                <a:gd name="connsiteX47" fmla="*/ 2656664 w 5264290"/>
                <a:gd name="connsiteY47" fmla="*/ 741327 h 747096"/>
                <a:gd name="connsiteX48" fmla="*/ 2509552 w 5264290"/>
                <a:gd name="connsiteY48" fmla="*/ 741327 h 747096"/>
                <a:gd name="connsiteX49" fmla="*/ 2414362 w 5264290"/>
                <a:gd name="connsiteY49" fmla="*/ 735558 h 747096"/>
                <a:gd name="connsiteX50" fmla="*/ 2324941 w 5264290"/>
                <a:gd name="connsiteY50" fmla="*/ 729789 h 747096"/>
                <a:gd name="connsiteX51" fmla="*/ 2221098 w 5264290"/>
                <a:gd name="connsiteY51" fmla="*/ 724020 h 747096"/>
                <a:gd name="connsiteX52" fmla="*/ 2146099 w 5264290"/>
                <a:gd name="connsiteY52" fmla="*/ 718251 h 747096"/>
                <a:gd name="connsiteX53" fmla="*/ 2033602 w 5264290"/>
                <a:gd name="connsiteY53" fmla="*/ 706713 h 747096"/>
                <a:gd name="connsiteX54" fmla="*/ 1944181 w 5264290"/>
                <a:gd name="connsiteY54" fmla="*/ 695174 h 747096"/>
                <a:gd name="connsiteX55" fmla="*/ 1840338 w 5264290"/>
                <a:gd name="connsiteY55" fmla="*/ 686521 h 747096"/>
                <a:gd name="connsiteX56" fmla="*/ 1655727 w 5264290"/>
                <a:gd name="connsiteY56" fmla="*/ 669213 h 747096"/>
                <a:gd name="connsiteX57" fmla="*/ 1471116 w 5264290"/>
                <a:gd name="connsiteY57" fmla="*/ 649022 h 747096"/>
                <a:gd name="connsiteX58" fmla="*/ 1277852 w 5264290"/>
                <a:gd name="connsiteY58" fmla="*/ 631714 h 747096"/>
                <a:gd name="connsiteX59" fmla="*/ 1021128 w 5264290"/>
                <a:gd name="connsiteY59" fmla="*/ 602869 h 747096"/>
                <a:gd name="connsiteX60" fmla="*/ 775942 w 5264290"/>
                <a:gd name="connsiteY60" fmla="*/ 571139 h 747096"/>
                <a:gd name="connsiteX61" fmla="*/ 631715 w 5264290"/>
                <a:gd name="connsiteY61" fmla="*/ 548063 h 747096"/>
                <a:gd name="connsiteX62" fmla="*/ 496141 w 5264290"/>
                <a:gd name="connsiteY62" fmla="*/ 522102 h 747096"/>
                <a:gd name="connsiteX63" fmla="*/ 331722 w 5264290"/>
                <a:gd name="connsiteY63" fmla="*/ 496141 h 747096"/>
                <a:gd name="connsiteX64" fmla="*/ 126920 w 5264290"/>
                <a:gd name="connsiteY64" fmla="*/ 461526 h 747096"/>
                <a:gd name="connsiteX65" fmla="*/ 0 w 5264290"/>
                <a:gd name="connsiteY65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09605 w 5264290"/>
                <a:gd name="connsiteY10" fmla="*/ 233648 h 747096"/>
                <a:gd name="connsiteX11" fmla="*/ 438450 w 5264290"/>
                <a:gd name="connsiteY11" fmla="*/ 222109 h 747096"/>
                <a:gd name="connsiteX12" fmla="*/ 527871 w 5264290"/>
                <a:gd name="connsiteY12" fmla="*/ 196148 h 747096"/>
                <a:gd name="connsiteX13" fmla="*/ 576908 w 5264290"/>
                <a:gd name="connsiteY13" fmla="*/ 187495 h 747096"/>
                <a:gd name="connsiteX14" fmla="*/ 611523 w 5264290"/>
                <a:gd name="connsiteY14" fmla="*/ 178841 h 747096"/>
                <a:gd name="connsiteX15" fmla="*/ 651906 w 5264290"/>
                <a:gd name="connsiteY15" fmla="*/ 167303 h 747096"/>
                <a:gd name="connsiteX16" fmla="*/ 689405 w 5264290"/>
                <a:gd name="connsiteY16" fmla="*/ 161534 h 747096"/>
                <a:gd name="connsiteX17" fmla="*/ 729789 w 5264290"/>
                <a:gd name="connsiteY17" fmla="*/ 155765 h 747096"/>
                <a:gd name="connsiteX18" fmla="*/ 761519 w 5264290"/>
                <a:gd name="connsiteY18" fmla="*/ 147111 h 747096"/>
                <a:gd name="connsiteX19" fmla="*/ 819210 w 5264290"/>
                <a:gd name="connsiteY19" fmla="*/ 138458 h 747096"/>
                <a:gd name="connsiteX20" fmla="*/ 856709 w 5264290"/>
                <a:gd name="connsiteY20" fmla="*/ 129804 h 747096"/>
                <a:gd name="connsiteX21" fmla="*/ 911515 w 5264290"/>
                <a:gd name="connsiteY21" fmla="*/ 124035 h 747096"/>
                <a:gd name="connsiteX22" fmla="*/ 1003821 w 5264290"/>
                <a:gd name="connsiteY22" fmla="*/ 112497 h 747096"/>
                <a:gd name="connsiteX23" fmla="*/ 1078819 w 5264290"/>
                <a:gd name="connsiteY23" fmla="*/ 103843 h 747096"/>
                <a:gd name="connsiteX24" fmla="*/ 1145163 w 5264290"/>
                <a:gd name="connsiteY24" fmla="*/ 95189 h 747096"/>
                <a:gd name="connsiteX25" fmla="*/ 1243238 w 5264290"/>
                <a:gd name="connsiteY25" fmla="*/ 86536 h 747096"/>
                <a:gd name="connsiteX26" fmla="*/ 1375927 w 5264290"/>
                <a:gd name="connsiteY26" fmla="*/ 77882 h 747096"/>
                <a:gd name="connsiteX27" fmla="*/ 1574960 w 5264290"/>
                <a:gd name="connsiteY27" fmla="*/ 63460 h 747096"/>
                <a:gd name="connsiteX28" fmla="*/ 1794185 w 5264290"/>
                <a:gd name="connsiteY28" fmla="*/ 54806 h 747096"/>
                <a:gd name="connsiteX29" fmla="*/ 1996103 w 5264290"/>
                <a:gd name="connsiteY29" fmla="*/ 43268 h 747096"/>
                <a:gd name="connsiteX30" fmla="*/ 2172060 w 5264290"/>
                <a:gd name="connsiteY30" fmla="*/ 34614 h 747096"/>
                <a:gd name="connsiteX31" fmla="*/ 2399939 w 5264290"/>
                <a:gd name="connsiteY31" fmla="*/ 25960 h 747096"/>
                <a:gd name="connsiteX32" fmla="*/ 2723008 w 5264290"/>
                <a:gd name="connsiteY32" fmla="*/ 20191 h 747096"/>
                <a:gd name="connsiteX33" fmla="*/ 2858581 w 5264290"/>
                <a:gd name="connsiteY33" fmla="*/ 17307 h 747096"/>
                <a:gd name="connsiteX34" fmla="*/ 2985501 w 5264290"/>
                <a:gd name="connsiteY34" fmla="*/ 14422 h 747096"/>
                <a:gd name="connsiteX35" fmla="*/ 3115306 w 5264290"/>
                <a:gd name="connsiteY35" fmla="*/ 11538 h 747096"/>
                <a:gd name="connsiteX36" fmla="*/ 3294147 w 5264290"/>
                <a:gd name="connsiteY36" fmla="*/ 8653 h 747096"/>
                <a:gd name="connsiteX37" fmla="*/ 3464335 w 5264290"/>
                <a:gd name="connsiteY37" fmla="*/ 8653 h 747096"/>
                <a:gd name="connsiteX38" fmla="*/ 3669138 w 5264290"/>
                <a:gd name="connsiteY38" fmla="*/ 2884 h 747096"/>
                <a:gd name="connsiteX39" fmla="*/ 5264290 w 5264290"/>
                <a:gd name="connsiteY39" fmla="*/ 0 h 747096"/>
                <a:gd name="connsiteX40" fmla="*/ 5264290 w 5264290"/>
                <a:gd name="connsiteY40" fmla="*/ 744212 h 747096"/>
                <a:gd name="connsiteX41" fmla="*/ 3135498 w 5264290"/>
                <a:gd name="connsiteY41" fmla="*/ 747096 h 747096"/>
                <a:gd name="connsiteX42" fmla="*/ 3005693 w 5264290"/>
                <a:gd name="connsiteY42" fmla="*/ 744212 h 747096"/>
                <a:gd name="connsiteX43" fmla="*/ 2910503 w 5264290"/>
                <a:gd name="connsiteY43" fmla="*/ 747096 h 747096"/>
                <a:gd name="connsiteX44" fmla="*/ 2835505 w 5264290"/>
                <a:gd name="connsiteY44" fmla="*/ 747096 h 747096"/>
                <a:gd name="connsiteX45" fmla="*/ 2777814 w 5264290"/>
                <a:gd name="connsiteY45" fmla="*/ 744212 h 747096"/>
                <a:gd name="connsiteX46" fmla="*/ 2656664 w 5264290"/>
                <a:gd name="connsiteY46" fmla="*/ 741327 h 747096"/>
                <a:gd name="connsiteX47" fmla="*/ 2509552 w 5264290"/>
                <a:gd name="connsiteY47" fmla="*/ 741327 h 747096"/>
                <a:gd name="connsiteX48" fmla="*/ 2414362 w 5264290"/>
                <a:gd name="connsiteY48" fmla="*/ 735558 h 747096"/>
                <a:gd name="connsiteX49" fmla="*/ 2324941 w 5264290"/>
                <a:gd name="connsiteY49" fmla="*/ 729789 h 747096"/>
                <a:gd name="connsiteX50" fmla="*/ 2221098 w 5264290"/>
                <a:gd name="connsiteY50" fmla="*/ 724020 h 747096"/>
                <a:gd name="connsiteX51" fmla="*/ 2146099 w 5264290"/>
                <a:gd name="connsiteY51" fmla="*/ 718251 h 747096"/>
                <a:gd name="connsiteX52" fmla="*/ 2033602 w 5264290"/>
                <a:gd name="connsiteY52" fmla="*/ 706713 h 747096"/>
                <a:gd name="connsiteX53" fmla="*/ 1944181 w 5264290"/>
                <a:gd name="connsiteY53" fmla="*/ 695174 h 747096"/>
                <a:gd name="connsiteX54" fmla="*/ 1840338 w 5264290"/>
                <a:gd name="connsiteY54" fmla="*/ 686521 h 747096"/>
                <a:gd name="connsiteX55" fmla="*/ 1655727 w 5264290"/>
                <a:gd name="connsiteY55" fmla="*/ 669213 h 747096"/>
                <a:gd name="connsiteX56" fmla="*/ 1471116 w 5264290"/>
                <a:gd name="connsiteY56" fmla="*/ 649022 h 747096"/>
                <a:gd name="connsiteX57" fmla="*/ 1277852 w 5264290"/>
                <a:gd name="connsiteY57" fmla="*/ 631714 h 747096"/>
                <a:gd name="connsiteX58" fmla="*/ 1021128 w 5264290"/>
                <a:gd name="connsiteY58" fmla="*/ 602869 h 747096"/>
                <a:gd name="connsiteX59" fmla="*/ 775942 w 5264290"/>
                <a:gd name="connsiteY59" fmla="*/ 571139 h 747096"/>
                <a:gd name="connsiteX60" fmla="*/ 631715 w 5264290"/>
                <a:gd name="connsiteY60" fmla="*/ 548063 h 747096"/>
                <a:gd name="connsiteX61" fmla="*/ 496141 w 5264290"/>
                <a:gd name="connsiteY61" fmla="*/ 522102 h 747096"/>
                <a:gd name="connsiteX62" fmla="*/ 331722 w 5264290"/>
                <a:gd name="connsiteY62" fmla="*/ 496141 h 747096"/>
                <a:gd name="connsiteX63" fmla="*/ 126920 w 5264290"/>
                <a:gd name="connsiteY63" fmla="*/ 461526 h 747096"/>
                <a:gd name="connsiteX64" fmla="*/ 0 w 5264290"/>
                <a:gd name="connsiteY64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09605 w 5264290"/>
                <a:gd name="connsiteY10" fmla="*/ 233648 h 747096"/>
                <a:gd name="connsiteX11" fmla="*/ 438450 w 5264290"/>
                <a:gd name="connsiteY11" fmla="*/ 222109 h 747096"/>
                <a:gd name="connsiteX12" fmla="*/ 527871 w 5264290"/>
                <a:gd name="connsiteY12" fmla="*/ 196148 h 747096"/>
                <a:gd name="connsiteX13" fmla="*/ 576908 w 5264290"/>
                <a:gd name="connsiteY13" fmla="*/ 187495 h 747096"/>
                <a:gd name="connsiteX14" fmla="*/ 611523 w 5264290"/>
                <a:gd name="connsiteY14" fmla="*/ 178841 h 747096"/>
                <a:gd name="connsiteX15" fmla="*/ 689405 w 5264290"/>
                <a:gd name="connsiteY15" fmla="*/ 161534 h 747096"/>
                <a:gd name="connsiteX16" fmla="*/ 729789 w 5264290"/>
                <a:gd name="connsiteY16" fmla="*/ 155765 h 747096"/>
                <a:gd name="connsiteX17" fmla="*/ 761519 w 5264290"/>
                <a:gd name="connsiteY17" fmla="*/ 147111 h 747096"/>
                <a:gd name="connsiteX18" fmla="*/ 819210 w 5264290"/>
                <a:gd name="connsiteY18" fmla="*/ 138458 h 747096"/>
                <a:gd name="connsiteX19" fmla="*/ 856709 w 5264290"/>
                <a:gd name="connsiteY19" fmla="*/ 129804 h 747096"/>
                <a:gd name="connsiteX20" fmla="*/ 911515 w 5264290"/>
                <a:gd name="connsiteY20" fmla="*/ 124035 h 747096"/>
                <a:gd name="connsiteX21" fmla="*/ 1003821 w 5264290"/>
                <a:gd name="connsiteY21" fmla="*/ 112497 h 747096"/>
                <a:gd name="connsiteX22" fmla="*/ 1078819 w 5264290"/>
                <a:gd name="connsiteY22" fmla="*/ 103843 h 747096"/>
                <a:gd name="connsiteX23" fmla="*/ 1145163 w 5264290"/>
                <a:gd name="connsiteY23" fmla="*/ 95189 h 747096"/>
                <a:gd name="connsiteX24" fmla="*/ 1243238 w 5264290"/>
                <a:gd name="connsiteY24" fmla="*/ 86536 h 747096"/>
                <a:gd name="connsiteX25" fmla="*/ 1375927 w 5264290"/>
                <a:gd name="connsiteY25" fmla="*/ 77882 h 747096"/>
                <a:gd name="connsiteX26" fmla="*/ 1574960 w 5264290"/>
                <a:gd name="connsiteY26" fmla="*/ 63460 h 747096"/>
                <a:gd name="connsiteX27" fmla="*/ 1794185 w 5264290"/>
                <a:gd name="connsiteY27" fmla="*/ 54806 h 747096"/>
                <a:gd name="connsiteX28" fmla="*/ 1996103 w 5264290"/>
                <a:gd name="connsiteY28" fmla="*/ 43268 h 747096"/>
                <a:gd name="connsiteX29" fmla="*/ 2172060 w 5264290"/>
                <a:gd name="connsiteY29" fmla="*/ 34614 h 747096"/>
                <a:gd name="connsiteX30" fmla="*/ 2399939 w 5264290"/>
                <a:gd name="connsiteY30" fmla="*/ 25960 h 747096"/>
                <a:gd name="connsiteX31" fmla="*/ 2723008 w 5264290"/>
                <a:gd name="connsiteY31" fmla="*/ 20191 h 747096"/>
                <a:gd name="connsiteX32" fmla="*/ 2858581 w 5264290"/>
                <a:gd name="connsiteY32" fmla="*/ 17307 h 747096"/>
                <a:gd name="connsiteX33" fmla="*/ 2985501 w 5264290"/>
                <a:gd name="connsiteY33" fmla="*/ 14422 h 747096"/>
                <a:gd name="connsiteX34" fmla="*/ 3115306 w 5264290"/>
                <a:gd name="connsiteY34" fmla="*/ 11538 h 747096"/>
                <a:gd name="connsiteX35" fmla="*/ 3294147 w 5264290"/>
                <a:gd name="connsiteY35" fmla="*/ 8653 h 747096"/>
                <a:gd name="connsiteX36" fmla="*/ 3464335 w 5264290"/>
                <a:gd name="connsiteY36" fmla="*/ 8653 h 747096"/>
                <a:gd name="connsiteX37" fmla="*/ 3669138 w 5264290"/>
                <a:gd name="connsiteY37" fmla="*/ 2884 h 747096"/>
                <a:gd name="connsiteX38" fmla="*/ 5264290 w 5264290"/>
                <a:gd name="connsiteY38" fmla="*/ 0 h 747096"/>
                <a:gd name="connsiteX39" fmla="*/ 5264290 w 5264290"/>
                <a:gd name="connsiteY39" fmla="*/ 744212 h 747096"/>
                <a:gd name="connsiteX40" fmla="*/ 3135498 w 5264290"/>
                <a:gd name="connsiteY40" fmla="*/ 747096 h 747096"/>
                <a:gd name="connsiteX41" fmla="*/ 3005693 w 5264290"/>
                <a:gd name="connsiteY41" fmla="*/ 744212 h 747096"/>
                <a:gd name="connsiteX42" fmla="*/ 2910503 w 5264290"/>
                <a:gd name="connsiteY42" fmla="*/ 747096 h 747096"/>
                <a:gd name="connsiteX43" fmla="*/ 2835505 w 5264290"/>
                <a:gd name="connsiteY43" fmla="*/ 747096 h 747096"/>
                <a:gd name="connsiteX44" fmla="*/ 2777814 w 5264290"/>
                <a:gd name="connsiteY44" fmla="*/ 744212 h 747096"/>
                <a:gd name="connsiteX45" fmla="*/ 2656664 w 5264290"/>
                <a:gd name="connsiteY45" fmla="*/ 741327 h 747096"/>
                <a:gd name="connsiteX46" fmla="*/ 2509552 w 5264290"/>
                <a:gd name="connsiteY46" fmla="*/ 741327 h 747096"/>
                <a:gd name="connsiteX47" fmla="*/ 2414362 w 5264290"/>
                <a:gd name="connsiteY47" fmla="*/ 735558 h 747096"/>
                <a:gd name="connsiteX48" fmla="*/ 2324941 w 5264290"/>
                <a:gd name="connsiteY48" fmla="*/ 729789 h 747096"/>
                <a:gd name="connsiteX49" fmla="*/ 2221098 w 5264290"/>
                <a:gd name="connsiteY49" fmla="*/ 724020 h 747096"/>
                <a:gd name="connsiteX50" fmla="*/ 2146099 w 5264290"/>
                <a:gd name="connsiteY50" fmla="*/ 718251 h 747096"/>
                <a:gd name="connsiteX51" fmla="*/ 2033602 w 5264290"/>
                <a:gd name="connsiteY51" fmla="*/ 706713 h 747096"/>
                <a:gd name="connsiteX52" fmla="*/ 1944181 w 5264290"/>
                <a:gd name="connsiteY52" fmla="*/ 695174 h 747096"/>
                <a:gd name="connsiteX53" fmla="*/ 1840338 w 5264290"/>
                <a:gd name="connsiteY53" fmla="*/ 686521 h 747096"/>
                <a:gd name="connsiteX54" fmla="*/ 1655727 w 5264290"/>
                <a:gd name="connsiteY54" fmla="*/ 669213 h 747096"/>
                <a:gd name="connsiteX55" fmla="*/ 1471116 w 5264290"/>
                <a:gd name="connsiteY55" fmla="*/ 649022 h 747096"/>
                <a:gd name="connsiteX56" fmla="*/ 1277852 w 5264290"/>
                <a:gd name="connsiteY56" fmla="*/ 631714 h 747096"/>
                <a:gd name="connsiteX57" fmla="*/ 1021128 w 5264290"/>
                <a:gd name="connsiteY57" fmla="*/ 602869 h 747096"/>
                <a:gd name="connsiteX58" fmla="*/ 775942 w 5264290"/>
                <a:gd name="connsiteY58" fmla="*/ 571139 h 747096"/>
                <a:gd name="connsiteX59" fmla="*/ 631715 w 5264290"/>
                <a:gd name="connsiteY59" fmla="*/ 548063 h 747096"/>
                <a:gd name="connsiteX60" fmla="*/ 496141 w 5264290"/>
                <a:gd name="connsiteY60" fmla="*/ 522102 h 747096"/>
                <a:gd name="connsiteX61" fmla="*/ 331722 w 5264290"/>
                <a:gd name="connsiteY61" fmla="*/ 496141 h 747096"/>
                <a:gd name="connsiteX62" fmla="*/ 126920 w 5264290"/>
                <a:gd name="connsiteY62" fmla="*/ 461526 h 747096"/>
                <a:gd name="connsiteX63" fmla="*/ 0 w 5264290"/>
                <a:gd name="connsiteY63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09605 w 5264290"/>
                <a:gd name="connsiteY10" fmla="*/ 233648 h 747096"/>
                <a:gd name="connsiteX11" fmla="*/ 438450 w 5264290"/>
                <a:gd name="connsiteY11" fmla="*/ 222109 h 747096"/>
                <a:gd name="connsiteX12" fmla="*/ 527871 w 5264290"/>
                <a:gd name="connsiteY12" fmla="*/ 196148 h 747096"/>
                <a:gd name="connsiteX13" fmla="*/ 576908 w 5264290"/>
                <a:gd name="connsiteY13" fmla="*/ 187495 h 747096"/>
                <a:gd name="connsiteX14" fmla="*/ 611523 w 5264290"/>
                <a:gd name="connsiteY14" fmla="*/ 178841 h 747096"/>
                <a:gd name="connsiteX15" fmla="*/ 689405 w 5264290"/>
                <a:gd name="connsiteY15" fmla="*/ 161534 h 747096"/>
                <a:gd name="connsiteX16" fmla="*/ 761519 w 5264290"/>
                <a:gd name="connsiteY16" fmla="*/ 147111 h 747096"/>
                <a:gd name="connsiteX17" fmla="*/ 819210 w 5264290"/>
                <a:gd name="connsiteY17" fmla="*/ 138458 h 747096"/>
                <a:gd name="connsiteX18" fmla="*/ 856709 w 5264290"/>
                <a:gd name="connsiteY18" fmla="*/ 129804 h 747096"/>
                <a:gd name="connsiteX19" fmla="*/ 911515 w 5264290"/>
                <a:gd name="connsiteY19" fmla="*/ 124035 h 747096"/>
                <a:gd name="connsiteX20" fmla="*/ 1003821 w 5264290"/>
                <a:gd name="connsiteY20" fmla="*/ 112497 h 747096"/>
                <a:gd name="connsiteX21" fmla="*/ 1078819 w 5264290"/>
                <a:gd name="connsiteY21" fmla="*/ 103843 h 747096"/>
                <a:gd name="connsiteX22" fmla="*/ 1145163 w 5264290"/>
                <a:gd name="connsiteY22" fmla="*/ 95189 h 747096"/>
                <a:gd name="connsiteX23" fmla="*/ 1243238 w 5264290"/>
                <a:gd name="connsiteY23" fmla="*/ 86536 h 747096"/>
                <a:gd name="connsiteX24" fmla="*/ 1375927 w 5264290"/>
                <a:gd name="connsiteY24" fmla="*/ 77882 h 747096"/>
                <a:gd name="connsiteX25" fmla="*/ 1574960 w 5264290"/>
                <a:gd name="connsiteY25" fmla="*/ 63460 h 747096"/>
                <a:gd name="connsiteX26" fmla="*/ 1794185 w 5264290"/>
                <a:gd name="connsiteY26" fmla="*/ 54806 h 747096"/>
                <a:gd name="connsiteX27" fmla="*/ 1996103 w 5264290"/>
                <a:gd name="connsiteY27" fmla="*/ 43268 h 747096"/>
                <a:gd name="connsiteX28" fmla="*/ 2172060 w 5264290"/>
                <a:gd name="connsiteY28" fmla="*/ 34614 h 747096"/>
                <a:gd name="connsiteX29" fmla="*/ 2399939 w 5264290"/>
                <a:gd name="connsiteY29" fmla="*/ 25960 h 747096"/>
                <a:gd name="connsiteX30" fmla="*/ 2723008 w 5264290"/>
                <a:gd name="connsiteY30" fmla="*/ 20191 h 747096"/>
                <a:gd name="connsiteX31" fmla="*/ 2858581 w 5264290"/>
                <a:gd name="connsiteY31" fmla="*/ 17307 h 747096"/>
                <a:gd name="connsiteX32" fmla="*/ 2985501 w 5264290"/>
                <a:gd name="connsiteY32" fmla="*/ 14422 h 747096"/>
                <a:gd name="connsiteX33" fmla="*/ 3115306 w 5264290"/>
                <a:gd name="connsiteY33" fmla="*/ 11538 h 747096"/>
                <a:gd name="connsiteX34" fmla="*/ 3294147 w 5264290"/>
                <a:gd name="connsiteY34" fmla="*/ 8653 h 747096"/>
                <a:gd name="connsiteX35" fmla="*/ 3464335 w 5264290"/>
                <a:gd name="connsiteY35" fmla="*/ 8653 h 747096"/>
                <a:gd name="connsiteX36" fmla="*/ 3669138 w 5264290"/>
                <a:gd name="connsiteY36" fmla="*/ 2884 h 747096"/>
                <a:gd name="connsiteX37" fmla="*/ 5264290 w 5264290"/>
                <a:gd name="connsiteY37" fmla="*/ 0 h 747096"/>
                <a:gd name="connsiteX38" fmla="*/ 5264290 w 5264290"/>
                <a:gd name="connsiteY38" fmla="*/ 744212 h 747096"/>
                <a:gd name="connsiteX39" fmla="*/ 3135498 w 5264290"/>
                <a:gd name="connsiteY39" fmla="*/ 747096 h 747096"/>
                <a:gd name="connsiteX40" fmla="*/ 3005693 w 5264290"/>
                <a:gd name="connsiteY40" fmla="*/ 744212 h 747096"/>
                <a:gd name="connsiteX41" fmla="*/ 2910503 w 5264290"/>
                <a:gd name="connsiteY41" fmla="*/ 747096 h 747096"/>
                <a:gd name="connsiteX42" fmla="*/ 2835505 w 5264290"/>
                <a:gd name="connsiteY42" fmla="*/ 747096 h 747096"/>
                <a:gd name="connsiteX43" fmla="*/ 2777814 w 5264290"/>
                <a:gd name="connsiteY43" fmla="*/ 744212 h 747096"/>
                <a:gd name="connsiteX44" fmla="*/ 2656664 w 5264290"/>
                <a:gd name="connsiteY44" fmla="*/ 741327 h 747096"/>
                <a:gd name="connsiteX45" fmla="*/ 2509552 w 5264290"/>
                <a:gd name="connsiteY45" fmla="*/ 741327 h 747096"/>
                <a:gd name="connsiteX46" fmla="*/ 2414362 w 5264290"/>
                <a:gd name="connsiteY46" fmla="*/ 735558 h 747096"/>
                <a:gd name="connsiteX47" fmla="*/ 2324941 w 5264290"/>
                <a:gd name="connsiteY47" fmla="*/ 729789 h 747096"/>
                <a:gd name="connsiteX48" fmla="*/ 2221098 w 5264290"/>
                <a:gd name="connsiteY48" fmla="*/ 724020 h 747096"/>
                <a:gd name="connsiteX49" fmla="*/ 2146099 w 5264290"/>
                <a:gd name="connsiteY49" fmla="*/ 718251 h 747096"/>
                <a:gd name="connsiteX50" fmla="*/ 2033602 w 5264290"/>
                <a:gd name="connsiteY50" fmla="*/ 706713 h 747096"/>
                <a:gd name="connsiteX51" fmla="*/ 1944181 w 5264290"/>
                <a:gd name="connsiteY51" fmla="*/ 695174 h 747096"/>
                <a:gd name="connsiteX52" fmla="*/ 1840338 w 5264290"/>
                <a:gd name="connsiteY52" fmla="*/ 686521 h 747096"/>
                <a:gd name="connsiteX53" fmla="*/ 1655727 w 5264290"/>
                <a:gd name="connsiteY53" fmla="*/ 669213 h 747096"/>
                <a:gd name="connsiteX54" fmla="*/ 1471116 w 5264290"/>
                <a:gd name="connsiteY54" fmla="*/ 649022 h 747096"/>
                <a:gd name="connsiteX55" fmla="*/ 1277852 w 5264290"/>
                <a:gd name="connsiteY55" fmla="*/ 631714 h 747096"/>
                <a:gd name="connsiteX56" fmla="*/ 1021128 w 5264290"/>
                <a:gd name="connsiteY56" fmla="*/ 602869 h 747096"/>
                <a:gd name="connsiteX57" fmla="*/ 775942 w 5264290"/>
                <a:gd name="connsiteY57" fmla="*/ 571139 h 747096"/>
                <a:gd name="connsiteX58" fmla="*/ 631715 w 5264290"/>
                <a:gd name="connsiteY58" fmla="*/ 548063 h 747096"/>
                <a:gd name="connsiteX59" fmla="*/ 496141 w 5264290"/>
                <a:gd name="connsiteY59" fmla="*/ 522102 h 747096"/>
                <a:gd name="connsiteX60" fmla="*/ 331722 w 5264290"/>
                <a:gd name="connsiteY60" fmla="*/ 496141 h 747096"/>
                <a:gd name="connsiteX61" fmla="*/ 126920 w 5264290"/>
                <a:gd name="connsiteY61" fmla="*/ 461526 h 747096"/>
                <a:gd name="connsiteX62" fmla="*/ 0 w 5264290"/>
                <a:gd name="connsiteY62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09605 w 5264290"/>
                <a:gd name="connsiteY10" fmla="*/ 233648 h 747096"/>
                <a:gd name="connsiteX11" fmla="*/ 438450 w 5264290"/>
                <a:gd name="connsiteY11" fmla="*/ 222109 h 747096"/>
                <a:gd name="connsiteX12" fmla="*/ 527871 w 5264290"/>
                <a:gd name="connsiteY12" fmla="*/ 196148 h 747096"/>
                <a:gd name="connsiteX13" fmla="*/ 611523 w 5264290"/>
                <a:gd name="connsiteY13" fmla="*/ 178841 h 747096"/>
                <a:gd name="connsiteX14" fmla="*/ 689405 w 5264290"/>
                <a:gd name="connsiteY14" fmla="*/ 161534 h 747096"/>
                <a:gd name="connsiteX15" fmla="*/ 761519 w 5264290"/>
                <a:gd name="connsiteY15" fmla="*/ 147111 h 747096"/>
                <a:gd name="connsiteX16" fmla="*/ 819210 w 5264290"/>
                <a:gd name="connsiteY16" fmla="*/ 138458 h 747096"/>
                <a:gd name="connsiteX17" fmla="*/ 856709 w 5264290"/>
                <a:gd name="connsiteY17" fmla="*/ 129804 h 747096"/>
                <a:gd name="connsiteX18" fmla="*/ 911515 w 5264290"/>
                <a:gd name="connsiteY18" fmla="*/ 124035 h 747096"/>
                <a:gd name="connsiteX19" fmla="*/ 1003821 w 5264290"/>
                <a:gd name="connsiteY19" fmla="*/ 112497 h 747096"/>
                <a:gd name="connsiteX20" fmla="*/ 1078819 w 5264290"/>
                <a:gd name="connsiteY20" fmla="*/ 103843 h 747096"/>
                <a:gd name="connsiteX21" fmla="*/ 1145163 w 5264290"/>
                <a:gd name="connsiteY21" fmla="*/ 95189 h 747096"/>
                <a:gd name="connsiteX22" fmla="*/ 1243238 w 5264290"/>
                <a:gd name="connsiteY22" fmla="*/ 86536 h 747096"/>
                <a:gd name="connsiteX23" fmla="*/ 1375927 w 5264290"/>
                <a:gd name="connsiteY23" fmla="*/ 77882 h 747096"/>
                <a:gd name="connsiteX24" fmla="*/ 1574960 w 5264290"/>
                <a:gd name="connsiteY24" fmla="*/ 63460 h 747096"/>
                <a:gd name="connsiteX25" fmla="*/ 1794185 w 5264290"/>
                <a:gd name="connsiteY25" fmla="*/ 54806 h 747096"/>
                <a:gd name="connsiteX26" fmla="*/ 1996103 w 5264290"/>
                <a:gd name="connsiteY26" fmla="*/ 43268 h 747096"/>
                <a:gd name="connsiteX27" fmla="*/ 2172060 w 5264290"/>
                <a:gd name="connsiteY27" fmla="*/ 34614 h 747096"/>
                <a:gd name="connsiteX28" fmla="*/ 2399939 w 5264290"/>
                <a:gd name="connsiteY28" fmla="*/ 25960 h 747096"/>
                <a:gd name="connsiteX29" fmla="*/ 2723008 w 5264290"/>
                <a:gd name="connsiteY29" fmla="*/ 20191 h 747096"/>
                <a:gd name="connsiteX30" fmla="*/ 2858581 w 5264290"/>
                <a:gd name="connsiteY30" fmla="*/ 17307 h 747096"/>
                <a:gd name="connsiteX31" fmla="*/ 2985501 w 5264290"/>
                <a:gd name="connsiteY31" fmla="*/ 14422 h 747096"/>
                <a:gd name="connsiteX32" fmla="*/ 3115306 w 5264290"/>
                <a:gd name="connsiteY32" fmla="*/ 11538 h 747096"/>
                <a:gd name="connsiteX33" fmla="*/ 3294147 w 5264290"/>
                <a:gd name="connsiteY33" fmla="*/ 8653 h 747096"/>
                <a:gd name="connsiteX34" fmla="*/ 3464335 w 5264290"/>
                <a:gd name="connsiteY34" fmla="*/ 8653 h 747096"/>
                <a:gd name="connsiteX35" fmla="*/ 3669138 w 5264290"/>
                <a:gd name="connsiteY35" fmla="*/ 2884 h 747096"/>
                <a:gd name="connsiteX36" fmla="*/ 5264290 w 5264290"/>
                <a:gd name="connsiteY36" fmla="*/ 0 h 747096"/>
                <a:gd name="connsiteX37" fmla="*/ 5264290 w 5264290"/>
                <a:gd name="connsiteY37" fmla="*/ 744212 h 747096"/>
                <a:gd name="connsiteX38" fmla="*/ 3135498 w 5264290"/>
                <a:gd name="connsiteY38" fmla="*/ 747096 h 747096"/>
                <a:gd name="connsiteX39" fmla="*/ 3005693 w 5264290"/>
                <a:gd name="connsiteY39" fmla="*/ 744212 h 747096"/>
                <a:gd name="connsiteX40" fmla="*/ 2910503 w 5264290"/>
                <a:gd name="connsiteY40" fmla="*/ 747096 h 747096"/>
                <a:gd name="connsiteX41" fmla="*/ 2835505 w 5264290"/>
                <a:gd name="connsiteY41" fmla="*/ 747096 h 747096"/>
                <a:gd name="connsiteX42" fmla="*/ 2777814 w 5264290"/>
                <a:gd name="connsiteY42" fmla="*/ 744212 h 747096"/>
                <a:gd name="connsiteX43" fmla="*/ 2656664 w 5264290"/>
                <a:gd name="connsiteY43" fmla="*/ 741327 h 747096"/>
                <a:gd name="connsiteX44" fmla="*/ 2509552 w 5264290"/>
                <a:gd name="connsiteY44" fmla="*/ 741327 h 747096"/>
                <a:gd name="connsiteX45" fmla="*/ 2414362 w 5264290"/>
                <a:gd name="connsiteY45" fmla="*/ 735558 h 747096"/>
                <a:gd name="connsiteX46" fmla="*/ 2324941 w 5264290"/>
                <a:gd name="connsiteY46" fmla="*/ 729789 h 747096"/>
                <a:gd name="connsiteX47" fmla="*/ 2221098 w 5264290"/>
                <a:gd name="connsiteY47" fmla="*/ 724020 h 747096"/>
                <a:gd name="connsiteX48" fmla="*/ 2146099 w 5264290"/>
                <a:gd name="connsiteY48" fmla="*/ 718251 h 747096"/>
                <a:gd name="connsiteX49" fmla="*/ 2033602 w 5264290"/>
                <a:gd name="connsiteY49" fmla="*/ 706713 h 747096"/>
                <a:gd name="connsiteX50" fmla="*/ 1944181 w 5264290"/>
                <a:gd name="connsiteY50" fmla="*/ 695174 h 747096"/>
                <a:gd name="connsiteX51" fmla="*/ 1840338 w 5264290"/>
                <a:gd name="connsiteY51" fmla="*/ 686521 h 747096"/>
                <a:gd name="connsiteX52" fmla="*/ 1655727 w 5264290"/>
                <a:gd name="connsiteY52" fmla="*/ 669213 h 747096"/>
                <a:gd name="connsiteX53" fmla="*/ 1471116 w 5264290"/>
                <a:gd name="connsiteY53" fmla="*/ 649022 h 747096"/>
                <a:gd name="connsiteX54" fmla="*/ 1277852 w 5264290"/>
                <a:gd name="connsiteY54" fmla="*/ 631714 h 747096"/>
                <a:gd name="connsiteX55" fmla="*/ 1021128 w 5264290"/>
                <a:gd name="connsiteY55" fmla="*/ 602869 h 747096"/>
                <a:gd name="connsiteX56" fmla="*/ 775942 w 5264290"/>
                <a:gd name="connsiteY56" fmla="*/ 571139 h 747096"/>
                <a:gd name="connsiteX57" fmla="*/ 631715 w 5264290"/>
                <a:gd name="connsiteY57" fmla="*/ 548063 h 747096"/>
                <a:gd name="connsiteX58" fmla="*/ 496141 w 5264290"/>
                <a:gd name="connsiteY58" fmla="*/ 522102 h 747096"/>
                <a:gd name="connsiteX59" fmla="*/ 331722 w 5264290"/>
                <a:gd name="connsiteY59" fmla="*/ 496141 h 747096"/>
                <a:gd name="connsiteX60" fmla="*/ 126920 w 5264290"/>
                <a:gd name="connsiteY60" fmla="*/ 461526 h 747096"/>
                <a:gd name="connsiteX61" fmla="*/ 0 w 5264290"/>
                <a:gd name="connsiteY61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3005693 w 5264290"/>
                <a:gd name="connsiteY38" fmla="*/ 744212 h 747096"/>
                <a:gd name="connsiteX39" fmla="*/ 2910503 w 5264290"/>
                <a:gd name="connsiteY39" fmla="*/ 747096 h 747096"/>
                <a:gd name="connsiteX40" fmla="*/ 2835505 w 5264290"/>
                <a:gd name="connsiteY40" fmla="*/ 747096 h 747096"/>
                <a:gd name="connsiteX41" fmla="*/ 2777814 w 5264290"/>
                <a:gd name="connsiteY41" fmla="*/ 744212 h 747096"/>
                <a:gd name="connsiteX42" fmla="*/ 2656664 w 5264290"/>
                <a:gd name="connsiteY42" fmla="*/ 741327 h 747096"/>
                <a:gd name="connsiteX43" fmla="*/ 2509552 w 5264290"/>
                <a:gd name="connsiteY43" fmla="*/ 741327 h 747096"/>
                <a:gd name="connsiteX44" fmla="*/ 2414362 w 5264290"/>
                <a:gd name="connsiteY44" fmla="*/ 735558 h 747096"/>
                <a:gd name="connsiteX45" fmla="*/ 2324941 w 5264290"/>
                <a:gd name="connsiteY45" fmla="*/ 729789 h 747096"/>
                <a:gd name="connsiteX46" fmla="*/ 2221098 w 5264290"/>
                <a:gd name="connsiteY46" fmla="*/ 724020 h 747096"/>
                <a:gd name="connsiteX47" fmla="*/ 2146099 w 5264290"/>
                <a:gd name="connsiteY47" fmla="*/ 718251 h 747096"/>
                <a:gd name="connsiteX48" fmla="*/ 2033602 w 5264290"/>
                <a:gd name="connsiteY48" fmla="*/ 706713 h 747096"/>
                <a:gd name="connsiteX49" fmla="*/ 1944181 w 5264290"/>
                <a:gd name="connsiteY49" fmla="*/ 695174 h 747096"/>
                <a:gd name="connsiteX50" fmla="*/ 1840338 w 5264290"/>
                <a:gd name="connsiteY50" fmla="*/ 686521 h 747096"/>
                <a:gd name="connsiteX51" fmla="*/ 1655727 w 5264290"/>
                <a:gd name="connsiteY51" fmla="*/ 669213 h 747096"/>
                <a:gd name="connsiteX52" fmla="*/ 1471116 w 5264290"/>
                <a:gd name="connsiteY52" fmla="*/ 649022 h 747096"/>
                <a:gd name="connsiteX53" fmla="*/ 1277852 w 5264290"/>
                <a:gd name="connsiteY53" fmla="*/ 631714 h 747096"/>
                <a:gd name="connsiteX54" fmla="*/ 1021128 w 5264290"/>
                <a:gd name="connsiteY54" fmla="*/ 602869 h 747096"/>
                <a:gd name="connsiteX55" fmla="*/ 775942 w 5264290"/>
                <a:gd name="connsiteY55" fmla="*/ 571139 h 747096"/>
                <a:gd name="connsiteX56" fmla="*/ 631715 w 5264290"/>
                <a:gd name="connsiteY56" fmla="*/ 548063 h 747096"/>
                <a:gd name="connsiteX57" fmla="*/ 496141 w 5264290"/>
                <a:gd name="connsiteY57" fmla="*/ 522102 h 747096"/>
                <a:gd name="connsiteX58" fmla="*/ 331722 w 5264290"/>
                <a:gd name="connsiteY58" fmla="*/ 496141 h 747096"/>
                <a:gd name="connsiteX59" fmla="*/ 126920 w 5264290"/>
                <a:gd name="connsiteY59" fmla="*/ 461526 h 747096"/>
                <a:gd name="connsiteX60" fmla="*/ 0 w 5264290"/>
                <a:gd name="connsiteY60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3005693 w 5264290"/>
                <a:gd name="connsiteY38" fmla="*/ 744212 h 747096"/>
                <a:gd name="connsiteX39" fmla="*/ 2910503 w 5264290"/>
                <a:gd name="connsiteY39" fmla="*/ 747096 h 747096"/>
                <a:gd name="connsiteX40" fmla="*/ 2835505 w 5264290"/>
                <a:gd name="connsiteY40" fmla="*/ 747096 h 747096"/>
                <a:gd name="connsiteX41" fmla="*/ 2777814 w 5264290"/>
                <a:gd name="connsiteY41" fmla="*/ 744212 h 747096"/>
                <a:gd name="connsiteX42" fmla="*/ 2509552 w 5264290"/>
                <a:gd name="connsiteY42" fmla="*/ 741327 h 747096"/>
                <a:gd name="connsiteX43" fmla="*/ 2414362 w 5264290"/>
                <a:gd name="connsiteY43" fmla="*/ 735558 h 747096"/>
                <a:gd name="connsiteX44" fmla="*/ 2324941 w 5264290"/>
                <a:gd name="connsiteY44" fmla="*/ 729789 h 747096"/>
                <a:gd name="connsiteX45" fmla="*/ 2221098 w 5264290"/>
                <a:gd name="connsiteY45" fmla="*/ 724020 h 747096"/>
                <a:gd name="connsiteX46" fmla="*/ 2146099 w 5264290"/>
                <a:gd name="connsiteY46" fmla="*/ 718251 h 747096"/>
                <a:gd name="connsiteX47" fmla="*/ 2033602 w 5264290"/>
                <a:gd name="connsiteY47" fmla="*/ 706713 h 747096"/>
                <a:gd name="connsiteX48" fmla="*/ 1944181 w 5264290"/>
                <a:gd name="connsiteY48" fmla="*/ 695174 h 747096"/>
                <a:gd name="connsiteX49" fmla="*/ 1840338 w 5264290"/>
                <a:gd name="connsiteY49" fmla="*/ 686521 h 747096"/>
                <a:gd name="connsiteX50" fmla="*/ 1655727 w 5264290"/>
                <a:gd name="connsiteY50" fmla="*/ 669213 h 747096"/>
                <a:gd name="connsiteX51" fmla="*/ 1471116 w 5264290"/>
                <a:gd name="connsiteY51" fmla="*/ 649022 h 747096"/>
                <a:gd name="connsiteX52" fmla="*/ 1277852 w 5264290"/>
                <a:gd name="connsiteY52" fmla="*/ 631714 h 747096"/>
                <a:gd name="connsiteX53" fmla="*/ 1021128 w 5264290"/>
                <a:gd name="connsiteY53" fmla="*/ 602869 h 747096"/>
                <a:gd name="connsiteX54" fmla="*/ 775942 w 5264290"/>
                <a:gd name="connsiteY54" fmla="*/ 571139 h 747096"/>
                <a:gd name="connsiteX55" fmla="*/ 631715 w 5264290"/>
                <a:gd name="connsiteY55" fmla="*/ 548063 h 747096"/>
                <a:gd name="connsiteX56" fmla="*/ 496141 w 5264290"/>
                <a:gd name="connsiteY56" fmla="*/ 522102 h 747096"/>
                <a:gd name="connsiteX57" fmla="*/ 331722 w 5264290"/>
                <a:gd name="connsiteY57" fmla="*/ 496141 h 747096"/>
                <a:gd name="connsiteX58" fmla="*/ 126920 w 5264290"/>
                <a:gd name="connsiteY58" fmla="*/ 461526 h 747096"/>
                <a:gd name="connsiteX59" fmla="*/ 0 w 5264290"/>
                <a:gd name="connsiteY59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2910503 w 5264290"/>
                <a:gd name="connsiteY38" fmla="*/ 747096 h 747096"/>
                <a:gd name="connsiteX39" fmla="*/ 2835505 w 5264290"/>
                <a:gd name="connsiteY39" fmla="*/ 747096 h 747096"/>
                <a:gd name="connsiteX40" fmla="*/ 2777814 w 5264290"/>
                <a:gd name="connsiteY40" fmla="*/ 744212 h 747096"/>
                <a:gd name="connsiteX41" fmla="*/ 2509552 w 5264290"/>
                <a:gd name="connsiteY41" fmla="*/ 741327 h 747096"/>
                <a:gd name="connsiteX42" fmla="*/ 2414362 w 5264290"/>
                <a:gd name="connsiteY42" fmla="*/ 735558 h 747096"/>
                <a:gd name="connsiteX43" fmla="*/ 2324941 w 5264290"/>
                <a:gd name="connsiteY43" fmla="*/ 729789 h 747096"/>
                <a:gd name="connsiteX44" fmla="*/ 2221098 w 5264290"/>
                <a:gd name="connsiteY44" fmla="*/ 724020 h 747096"/>
                <a:gd name="connsiteX45" fmla="*/ 2146099 w 5264290"/>
                <a:gd name="connsiteY45" fmla="*/ 718251 h 747096"/>
                <a:gd name="connsiteX46" fmla="*/ 2033602 w 5264290"/>
                <a:gd name="connsiteY46" fmla="*/ 706713 h 747096"/>
                <a:gd name="connsiteX47" fmla="*/ 1944181 w 5264290"/>
                <a:gd name="connsiteY47" fmla="*/ 695174 h 747096"/>
                <a:gd name="connsiteX48" fmla="*/ 1840338 w 5264290"/>
                <a:gd name="connsiteY48" fmla="*/ 686521 h 747096"/>
                <a:gd name="connsiteX49" fmla="*/ 1655727 w 5264290"/>
                <a:gd name="connsiteY49" fmla="*/ 669213 h 747096"/>
                <a:gd name="connsiteX50" fmla="*/ 1471116 w 5264290"/>
                <a:gd name="connsiteY50" fmla="*/ 649022 h 747096"/>
                <a:gd name="connsiteX51" fmla="*/ 1277852 w 5264290"/>
                <a:gd name="connsiteY51" fmla="*/ 631714 h 747096"/>
                <a:gd name="connsiteX52" fmla="*/ 1021128 w 5264290"/>
                <a:gd name="connsiteY52" fmla="*/ 602869 h 747096"/>
                <a:gd name="connsiteX53" fmla="*/ 775942 w 5264290"/>
                <a:gd name="connsiteY53" fmla="*/ 571139 h 747096"/>
                <a:gd name="connsiteX54" fmla="*/ 631715 w 5264290"/>
                <a:gd name="connsiteY54" fmla="*/ 548063 h 747096"/>
                <a:gd name="connsiteX55" fmla="*/ 496141 w 5264290"/>
                <a:gd name="connsiteY55" fmla="*/ 522102 h 747096"/>
                <a:gd name="connsiteX56" fmla="*/ 331722 w 5264290"/>
                <a:gd name="connsiteY56" fmla="*/ 496141 h 747096"/>
                <a:gd name="connsiteX57" fmla="*/ 126920 w 5264290"/>
                <a:gd name="connsiteY57" fmla="*/ 461526 h 747096"/>
                <a:gd name="connsiteX58" fmla="*/ 0 w 5264290"/>
                <a:gd name="connsiteY5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2910503 w 5264290"/>
                <a:gd name="connsiteY38" fmla="*/ 747096 h 747096"/>
                <a:gd name="connsiteX39" fmla="*/ 2835505 w 5264290"/>
                <a:gd name="connsiteY39" fmla="*/ 747096 h 747096"/>
                <a:gd name="connsiteX40" fmla="*/ 2509552 w 5264290"/>
                <a:gd name="connsiteY40" fmla="*/ 741327 h 747096"/>
                <a:gd name="connsiteX41" fmla="*/ 2414362 w 5264290"/>
                <a:gd name="connsiteY41" fmla="*/ 735558 h 747096"/>
                <a:gd name="connsiteX42" fmla="*/ 2324941 w 5264290"/>
                <a:gd name="connsiteY42" fmla="*/ 729789 h 747096"/>
                <a:gd name="connsiteX43" fmla="*/ 2221098 w 5264290"/>
                <a:gd name="connsiteY43" fmla="*/ 724020 h 747096"/>
                <a:gd name="connsiteX44" fmla="*/ 2146099 w 5264290"/>
                <a:gd name="connsiteY44" fmla="*/ 718251 h 747096"/>
                <a:gd name="connsiteX45" fmla="*/ 2033602 w 5264290"/>
                <a:gd name="connsiteY45" fmla="*/ 706713 h 747096"/>
                <a:gd name="connsiteX46" fmla="*/ 1944181 w 5264290"/>
                <a:gd name="connsiteY46" fmla="*/ 695174 h 747096"/>
                <a:gd name="connsiteX47" fmla="*/ 1840338 w 5264290"/>
                <a:gd name="connsiteY47" fmla="*/ 686521 h 747096"/>
                <a:gd name="connsiteX48" fmla="*/ 1655727 w 5264290"/>
                <a:gd name="connsiteY48" fmla="*/ 669213 h 747096"/>
                <a:gd name="connsiteX49" fmla="*/ 1471116 w 5264290"/>
                <a:gd name="connsiteY49" fmla="*/ 649022 h 747096"/>
                <a:gd name="connsiteX50" fmla="*/ 1277852 w 5264290"/>
                <a:gd name="connsiteY50" fmla="*/ 631714 h 747096"/>
                <a:gd name="connsiteX51" fmla="*/ 1021128 w 5264290"/>
                <a:gd name="connsiteY51" fmla="*/ 602869 h 747096"/>
                <a:gd name="connsiteX52" fmla="*/ 775942 w 5264290"/>
                <a:gd name="connsiteY52" fmla="*/ 571139 h 747096"/>
                <a:gd name="connsiteX53" fmla="*/ 631715 w 5264290"/>
                <a:gd name="connsiteY53" fmla="*/ 548063 h 747096"/>
                <a:gd name="connsiteX54" fmla="*/ 496141 w 5264290"/>
                <a:gd name="connsiteY54" fmla="*/ 522102 h 747096"/>
                <a:gd name="connsiteX55" fmla="*/ 331722 w 5264290"/>
                <a:gd name="connsiteY55" fmla="*/ 496141 h 747096"/>
                <a:gd name="connsiteX56" fmla="*/ 126920 w 5264290"/>
                <a:gd name="connsiteY56" fmla="*/ 461526 h 747096"/>
                <a:gd name="connsiteX57" fmla="*/ 0 w 5264290"/>
                <a:gd name="connsiteY57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2910503 w 5264290"/>
                <a:gd name="connsiteY38" fmla="*/ 747096 h 747096"/>
                <a:gd name="connsiteX39" fmla="*/ 2835505 w 5264290"/>
                <a:gd name="connsiteY39" fmla="*/ 747096 h 747096"/>
                <a:gd name="connsiteX40" fmla="*/ 2509552 w 5264290"/>
                <a:gd name="connsiteY40" fmla="*/ 741327 h 747096"/>
                <a:gd name="connsiteX41" fmla="*/ 2414362 w 5264290"/>
                <a:gd name="connsiteY41" fmla="*/ 735558 h 747096"/>
                <a:gd name="connsiteX42" fmla="*/ 2324941 w 5264290"/>
                <a:gd name="connsiteY42" fmla="*/ 729789 h 747096"/>
                <a:gd name="connsiteX43" fmla="*/ 2221098 w 5264290"/>
                <a:gd name="connsiteY43" fmla="*/ 724020 h 747096"/>
                <a:gd name="connsiteX44" fmla="*/ 2033602 w 5264290"/>
                <a:gd name="connsiteY44" fmla="*/ 706713 h 747096"/>
                <a:gd name="connsiteX45" fmla="*/ 1944181 w 5264290"/>
                <a:gd name="connsiteY45" fmla="*/ 695174 h 747096"/>
                <a:gd name="connsiteX46" fmla="*/ 1840338 w 5264290"/>
                <a:gd name="connsiteY46" fmla="*/ 686521 h 747096"/>
                <a:gd name="connsiteX47" fmla="*/ 1655727 w 5264290"/>
                <a:gd name="connsiteY47" fmla="*/ 669213 h 747096"/>
                <a:gd name="connsiteX48" fmla="*/ 1471116 w 5264290"/>
                <a:gd name="connsiteY48" fmla="*/ 649022 h 747096"/>
                <a:gd name="connsiteX49" fmla="*/ 1277852 w 5264290"/>
                <a:gd name="connsiteY49" fmla="*/ 631714 h 747096"/>
                <a:gd name="connsiteX50" fmla="*/ 1021128 w 5264290"/>
                <a:gd name="connsiteY50" fmla="*/ 602869 h 747096"/>
                <a:gd name="connsiteX51" fmla="*/ 775942 w 5264290"/>
                <a:gd name="connsiteY51" fmla="*/ 571139 h 747096"/>
                <a:gd name="connsiteX52" fmla="*/ 631715 w 5264290"/>
                <a:gd name="connsiteY52" fmla="*/ 548063 h 747096"/>
                <a:gd name="connsiteX53" fmla="*/ 496141 w 5264290"/>
                <a:gd name="connsiteY53" fmla="*/ 522102 h 747096"/>
                <a:gd name="connsiteX54" fmla="*/ 331722 w 5264290"/>
                <a:gd name="connsiteY54" fmla="*/ 496141 h 747096"/>
                <a:gd name="connsiteX55" fmla="*/ 126920 w 5264290"/>
                <a:gd name="connsiteY55" fmla="*/ 461526 h 747096"/>
                <a:gd name="connsiteX56" fmla="*/ 0 w 5264290"/>
                <a:gd name="connsiteY56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2910503 w 5264290"/>
                <a:gd name="connsiteY38" fmla="*/ 747096 h 747096"/>
                <a:gd name="connsiteX39" fmla="*/ 2835505 w 5264290"/>
                <a:gd name="connsiteY39" fmla="*/ 747096 h 747096"/>
                <a:gd name="connsiteX40" fmla="*/ 2509552 w 5264290"/>
                <a:gd name="connsiteY40" fmla="*/ 741327 h 747096"/>
                <a:gd name="connsiteX41" fmla="*/ 2414362 w 5264290"/>
                <a:gd name="connsiteY41" fmla="*/ 735558 h 747096"/>
                <a:gd name="connsiteX42" fmla="*/ 2324941 w 5264290"/>
                <a:gd name="connsiteY42" fmla="*/ 729789 h 747096"/>
                <a:gd name="connsiteX43" fmla="*/ 2221098 w 5264290"/>
                <a:gd name="connsiteY43" fmla="*/ 724020 h 747096"/>
                <a:gd name="connsiteX44" fmla="*/ 2033602 w 5264290"/>
                <a:gd name="connsiteY44" fmla="*/ 706713 h 747096"/>
                <a:gd name="connsiteX45" fmla="*/ 1944181 w 5264290"/>
                <a:gd name="connsiteY45" fmla="*/ 695174 h 747096"/>
                <a:gd name="connsiteX46" fmla="*/ 1840338 w 5264290"/>
                <a:gd name="connsiteY46" fmla="*/ 686521 h 747096"/>
                <a:gd name="connsiteX47" fmla="*/ 1655727 w 5264290"/>
                <a:gd name="connsiteY47" fmla="*/ 669213 h 747096"/>
                <a:gd name="connsiteX48" fmla="*/ 1471116 w 5264290"/>
                <a:gd name="connsiteY48" fmla="*/ 649022 h 747096"/>
                <a:gd name="connsiteX49" fmla="*/ 1277852 w 5264290"/>
                <a:gd name="connsiteY49" fmla="*/ 631714 h 747096"/>
                <a:gd name="connsiteX50" fmla="*/ 1021128 w 5264290"/>
                <a:gd name="connsiteY50" fmla="*/ 602869 h 747096"/>
                <a:gd name="connsiteX51" fmla="*/ 775942 w 5264290"/>
                <a:gd name="connsiteY51" fmla="*/ 571139 h 747096"/>
                <a:gd name="connsiteX52" fmla="*/ 496141 w 5264290"/>
                <a:gd name="connsiteY52" fmla="*/ 522102 h 747096"/>
                <a:gd name="connsiteX53" fmla="*/ 331722 w 5264290"/>
                <a:gd name="connsiteY53" fmla="*/ 496141 h 747096"/>
                <a:gd name="connsiteX54" fmla="*/ 126920 w 5264290"/>
                <a:gd name="connsiteY54" fmla="*/ 461526 h 747096"/>
                <a:gd name="connsiteX55" fmla="*/ 0 w 5264290"/>
                <a:gd name="connsiteY55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268262 w 5264290"/>
                <a:gd name="connsiteY7" fmla="*/ 282685 h 747096"/>
                <a:gd name="connsiteX8" fmla="*/ 302877 w 5264290"/>
                <a:gd name="connsiteY8" fmla="*/ 268262 h 747096"/>
                <a:gd name="connsiteX9" fmla="*/ 349029 w 5264290"/>
                <a:gd name="connsiteY9" fmla="*/ 253839 h 747096"/>
                <a:gd name="connsiteX10" fmla="*/ 438450 w 5264290"/>
                <a:gd name="connsiteY10" fmla="*/ 222109 h 747096"/>
                <a:gd name="connsiteX11" fmla="*/ 527871 w 5264290"/>
                <a:gd name="connsiteY11" fmla="*/ 196148 h 747096"/>
                <a:gd name="connsiteX12" fmla="*/ 611523 w 5264290"/>
                <a:gd name="connsiteY12" fmla="*/ 178841 h 747096"/>
                <a:gd name="connsiteX13" fmla="*/ 689405 w 5264290"/>
                <a:gd name="connsiteY13" fmla="*/ 161534 h 747096"/>
                <a:gd name="connsiteX14" fmla="*/ 761519 w 5264290"/>
                <a:gd name="connsiteY14" fmla="*/ 147111 h 747096"/>
                <a:gd name="connsiteX15" fmla="*/ 819210 w 5264290"/>
                <a:gd name="connsiteY15" fmla="*/ 138458 h 747096"/>
                <a:gd name="connsiteX16" fmla="*/ 856709 w 5264290"/>
                <a:gd name="connsiteY16" fmla="*/ 129804 h 747096"/>
                <a:gd name="connsiteX17" fmla="*/ 911515 w 5264290"/>
                <a:gd name="connsiteY17" fmla="*/ 124035 h 747096"/>
                <a:gd name="connsiteX18" fmla="*/ 1003821 w 5264290"/>
                <a:gd name="connsiteY18" fmla="*/ 112497 h 747096"/>
                <a:gd name="connsiteX19" fmla="*/ 1078819 w 5264290"/>
                <a:gd name="connsiteY19" fmla="*/ 103843 h 747096"/>
                <a:gd name="connsiteX20" fmla="*/ 1145163 w 5264290"/>
                <a:gd name="connsiteY20" fmla="*/ 95189 h 747096"/>
                <a:gd name="connsiteX21" fmla="*/ 1243238 w 5264290"/>
                <a:gd name="connsiteY21" fmla="*/ 86536 h 747096"/>
                <a:gd name="connsiteX22" fmla="*/ 1375927 w 5264290"/>
                <a:gd name="connsiteY22" fmla="*/ 77882 h 747096"/>
                <a:gd name="connsiteX23" fmla="*/ 1574960 w 5264290"/>
                <a:gd name="connsiteY23" fmla="*/ 63460 h 747096"/>
                <a:gd name="connsiteX24" fmla="*/ 1794185 w 5264290"/>
                <a:gd name="connsiteY24" fmla="*/ 54806 h 747096"/>
                <a:gd name="connsiteX25" fmla="*/ 1996103 w 5264290"/>
                <a:gd name="connsiteY25" fmla="*/ 43268 h 747096"/>
                <a:gd name="connsiteX26" fmla="*/ 2172060 w 5264290"/>
                <a:gd name="connsiteY26" fmla="*/ 34614 h 747096"/>
                <a:gd name="connsiteX27" fmla="*/ 2399939 w 5264290"/>
                <a:gd name="connsiteY27" fmla="*/ 25960 h 747096"/>
                <a:gd name="connsiteX28" fmla="*/ 2723008 w 5264290"/>
                <a:gd name="connsiteY28" fmla="*/ 20191 h 747096"/>
                <a:gd name="connsiteX29" fmla="*/ 2858581 w 5264290"/>
                <a:gd name="connsiteY29" fmla="*/ 17307 h 747096"/>
                <a:gd name="connsiteX30" fmla="*/ 2985501 w 5264290"/>
                <a:gd name="connsiteY30" fmla="*/ 14422 h 747096"/>
                <a:gd name="connsiteX31" fmla="*/ 3115306 w 5264290"/>
                <a:gd name="connsiteY31" fmla="*/ 11538 h 747096"/>
                <a:gd name="connsiteX32" fmla="*/ 3294147 w 5264290"/>
                <a:gd name="connsiteY32" fmla="*/ 8653 h 747096"/>
                <a:gd name="connsiteX33" fmla="*/ 3464335 w 5264290"/>
                <a:gd name="connsiteY33" fmla="*/ 8653 h 747096"/>
                <a:gd name="connsiteX34" fmla="*/ 3669138 w 5264290"/>
                <a:gd name="connsiteY34" fmla="*/ 2884 h 747096"/>
                <a:gd name="connsiteX35" fmla="*/ 5264290 w 5264290"/>
                <a:gd name="connsiteY35" fmla="*/ 0 h 747096"/>
                <a:gd name="connsiteX36" fmla="*/ 5264290 w 5264290"/>
                <a:gd name="connsiteY36" fmla="*/ 744212 h 747096"/>
                <a:gd name="connsiteX37" fmla="*/ 3135498 w 5264290"/>
                <a:gd name="connsiteY37" fmla="*/ 747096 h 747096"/>
                <a:gd name="connsiteX38" fmla="*/ 2910503 w 5264290"/>
                <a:gd name="connsiteY38" fmla="*/ 747096 h 747096"/>
                <a:gd name="connsiteX39" fmla="*/ 2835505 w 5264290"/>
                <a:gd name="connsiteY39" fmla="*/ 747096 h 747096"/>
                <a:gd name="connsiteX40" fmla="*/ 2509552 w 5264290"/>
                <a:gd name="connsiteY40" fmla="*/ 741327 h 747096"/>
                <a:gd name="connsiteX41" fmla="*/ 2414362 w 5264290"/>
                <a:gd name="connsiteY41" fmla="*/ 735558 h 747096"/>
                <a:gd name="connsiteX42" fmla="*/ 2324941 w 5264290"/>
                <a:gd name="connsiteY42" fmla="*/ 729789 h 747096"/>
                <a:gd name="connsiteX43" fmla="*/ 2221098 w 5264290"/>
                <a:gd name="connsiteY43" fmla="*/ 724020 h 747096"/>
                <a:gd name="connsiteX44" fmla="*/ 2033602 w 5264290"/>
                <a:gd name="connsiteY44" fmla="*/ 706713 h 747096"/>
                <a:gd name="connsiteX45" fmla="*/ 1944181 w 5264290"/>
                <a:gd name="connsiteY45" fmla="*/ 695174 h 747096"/>
                <a:gd name="connsiteX46" fmla="*/ 1840338 w 5264290"/>
                <a:gd name="connsiteY46" fmla="*/ 686521 h 747096"/>
                <a:gd name="connsiteX47" fmla="*/ 1655727 w 5264290"/>
                <a:gd name="connsiteY47" fmla="*/ 669213 h 747096"/>
                <a:gd name="connsiteX48" fmla="*/ 1471116 w 5264290"/>
                <a:gd name="connsiteY48" fmla="*/ 649022 h 747096"/>
                <a:gd name="connsiteX49" fmla="*/ 1277852 w 5264290"/>
                <a:gd name="connsiteY49" fmla="*/ 631714 h 747096"/>
                <a:gd name="connsiteX50" fmla="*/ 1021128 w 5264290"/>
                <a:gd name="connsiteY50" fmla="*/ 602869 h 747096"/>
                <a:gd name="connsiteX51" fmla="*/ 775942 w 5264290"/>
                <a:gd name="connsiteY51" fmla="*/ 571139 h 747096"/>
                <a:gd name="connsiteX52" fmla="*/ 496141 w 5264290"/>
                <a:gd name="connsiteY52" fmla="*/ 522102 h 747096"/>
                <a:gd name="connsiteX53" fmla="*/ 331722 w 5264290"/>
                <a:gd name="connsiteY53" fmla="*/ 496141 h 747096"/>
                <a:gd name="connsiteX54" fmla="*/ 135573 w 5264290"/>
                <a:gd name="connsiteY54" fmla="*/ 455757 h 747096"/>
                <a:gd name="connsiteX55" fmla="*/ 0 w 5264290"/>
                <a:gd name="connsiteY55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02877 w 5264290"/>
                <a:gd name="connsiteY7" fmla="*/ 268262 h 747096"/>
                <a:gd name="connsiteX8" fmla="*/ 349029 w 5264290"/>
                <a:gd name="connsiteY8" fmla="*/ 253839 h 747096"/>
                <a:gd name="connsiteX9" fmla="*/ 438450 w 5264290"/>
                <a:gd name="connsiteY9" fmla="*/ 222109 h 747096"/>
                <a:gd name="connsiteX10" fmla="*/ 527871 w 5264290"/>
                <a:gd name="connsiteY10" fmla="*/ 196148 h 747096"/>
                <a:gd name="connsiteX11" fmla="*/ 611523 w 5264290"/>
                <a:gd name="connsiteY11" fmla="*/ 178841 h 747096"/>
                <a:gd name="connsiteX12" fmla="*/ 689405 w 5264290"/>
                <a:gd name="connsiteY12" fmla="*/ 161534 h 747096"/>
                <a:gd name="connsiteX13" fmla="*/ 761519 w 5264290"/>
                <a:gd name="connsiteY13" fmla="*/ 147111 h 747096"/>
                <a:gd name="connsiteX14" fmla="*/ 819210 w 5264290"/>
                <a:gd name="connsiteY14" fmla="*/ 138458 h 747096"/>
                <a:gd name="connsiteX15" fmla="*/ 856709 w 5264290"/>
                <a:gd name="connsiteY15" fmla="*/ 129804 h 747096"/>
                <a:gd name="connsiteX16" fmla="*/ 911515 w 5264290"/>
                <a:gd name="connsiteY16" fmla="*/ 124035 h 747096"/>
                <a:gd name="connsiteX17" fmla="*/ 1003821 w 5264290"/>
                <a:gd name="connsiteY17" fmla="*/ 112497 h 747096"/>
                <a:gd name="connsiteX18" fmla="*/ 1078819 w 5264290"/>
                <a:gd name="connsiteY18" fmla="*/ 103843 h 747096"/>
                <a:gd name="connsiteX19" fmla="*/ 1145163 w 5264290"/>
                <a:gd name="connsiteY19" fmla="*/ 95189 h 747096"/>
                <a:gd name="connsiteX20" fmla="*/ 1243238 w 5264290"/>
                <a:gd name="connsiteY20" fmla="*/ 86536 h 747096"/>
                <a:gd name="connsiteX21" fmla="*/ 1375927 w 5264290"/>
                <a:gd name="connsiteY21" fmla="*/ 77882 h 747096"/>
                <a:gd name="connsiteX22" fmla="*/ 1574960 w 5264290"/>
                <a:gd name="connsiteY22" fmla="*/ 63460 h 747096"/>
                <a:gd name="connsiteX23" fmla="*/ 1794185 w 5264290"/>
                <a:gd name="connsiteY23" fmla="*/ 54806 h 747096"/>
                <a:gd name="connsiteX24" fmla="*/ 1996103 w 5264290"/>
                <a:gd name="connsiteY24" fmla="*/ 43268 h 747096"/>
                <a:gd name="connsiteX25" fmla="*/ 2172060 w 5264290"/>
                <a:gd name="connsiteY25" fmla="*/ 34614 h 747096"/>
                <a:gd name="connsiteX26" fmla="*/ 2399939 w 5264290"/>
                <a:gd name="connsiteY26" fmla="*/ 25960 h 747096"/>
                <a:gd name="connsiteX27" fmla="*/ 2723008 w 5264290"/>
                <a:gd name="connsiteY27" fmla="*/ 20191 h 747096"/>
                <a:gd name="connsiteX28" fmla="*/ 2858581 w 5264290"/>
                <a:gd name="connsiteY28" fmla="*/ 17307 h 747096"/>
                <a:gd name="connsiteX29" fmla="*/ 2985501 w 5264290"/>
                <a:gd name="connsiteY29" fmla="*/ 14422 h 747096"/>
                <a:gd name="connsiteX30" fmla="*/ 3115306 w 5264290"/>
                <a:gd name="connsiteY30" fmla="*/ 11538 h 747096"/>
                <a:gd name="connsiteX31" fmla="*/ 3294147 w 5264290"/>
                <a:gd name="connsiteY31" fmla="*/ 8653 h 747096"/>
                <a:gd name="connsiteX32" fmla="*/ 3464335 w 5264290"/>
                <a:gd name="connsiteY32" fmla="*/ 8653 h 747096"/>
                <a:gd name="connsiteX33" fmla="*/ 3669138 w 5264290"/>
                <a:gd name="connsiteY33" fmla="*/ 2884 h 747096"/>
                <a:gd name="connsiteX34" fmla="*/ 5264290 w 5264290"/>
                <a:gd name="connsiteY34" fmla="*/ 0 h 747096"/>
                <a:gd name="connsiteX35" fmla="*/ 5264290 w 5264290"/>
                <a:gd name="connsiteY35" fmla="*/ 744212 h 747096"/>
                <a:gd name="connsiteX36" fmla="*/ 3135498 w 5264290"/>
                <a:gd name="connsiteY36" fmla="*/ 747096 h 747096"/>
                <a:gd name="connsiteX37" fmla="*/ 2910503 w 5264290"/>
                <a:gd name="connsiteY37" fmla="*/ 747096 h 747096"/>
                <a:gd name="connsiteX38" fmla="*/ 2835505 w 5264290"/>
                <a:gd name="connsiteY38" fmla="*/ 747096 h 747096"/>
                <a:gd name="connsiteX39" fmla="*/ 2509552 w 5264290"/>
                <a:gd name="connsiteY39" fmla="*/ 741327 h 747096"/>
                <a:gd name="connsiteX40" fmla="*/ 2414362 w 5264290"/>
                <a:gd name="connsiteY40" fmla="*/ 735558 h 747096"/>
                <a:gd name="connsiteX41" fmla="*/ 2324941 w 5264290"/>
                <a:gd name="connsiteY41" fmla="*/ 729789 h 747096"/>
                <a:gd name="connsiteX42" fmla="*/ 2221098 w 5264290"/>
                <a:gd name="connsiteY42" fmla="*/ 724020 h 747096"/>
                <a:gd name="connsiteX43" fmla="*/ 2033602 w 5264290"/>
                <a:gd name="connsiteY43" fmla="*/ 706713 h 747096"/>
                <a:gd name="connsiteX44" fmla="*/ 1944181 w 5264290"/>
                <a:gd name="connsiteY44" fmla="*/ 695174 h 747096"/>
                <a:gd name="connsiteX45" fmla="*/ 1840338 w 5264290"/>
                <a:gd name="connsiteY45" fmla="*/ 686521 h 747096"/>
                <a:gd name="connsiteX46" fmla="*/ 1655727 w 5264290"/>
                <a:gd name="connsiteY46" fmla="*/ 669213 h 747096"/>
                <a:gd name="connsiteX47" fmla="*/ 1471116 w 5264290"/>
                <a:gd name="connsiteY47" fmla="*/ 649022 h 747096"/>
                <a:gd name="connsiteX48" fmla="*/ 1277852 w 5264290"/>
                <a:gd name="connsiteY48" fmla="*/ 631714 h 747096"/>
                <a:gd name="connsiteX49" fmla="*/ 1021128 w 5264290"/>
                <a:gd name="connsiteY49" fmla="*/ 602869 h 747096"/>
                <a:gd name="connsiteX50" fmla="*/ 775942 w 5264290"/>
                <a:gd name="connsiteY50" fmla="*/ 571139 h 747096"/>
                <a:gd name="connsiteX51" fmla="*/ 496141 w 5264290"/>
                <a:gd name="connsiteY51" fmla="*/ 522102 h 747096"/>
                <a:gd name="connsiteX52" fmla="*/ 331722 w 5264290"/>
                <a:gd name="connsiteY52" fmla="*/ 496141 h 747096"/>
                <a:gd name="connsiteX53" fmla="*/ 135573 w 5264290"/>
                <a:gd name="connsiteY53" fmla="*/ 455757 h 747096"/>
                <a:gd name="connsiteX54" fmla="*/ 0 w 5264290"/>
                <a:gd name="connsiteY54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527871 w 5264290"/>
                <a:gd name="connsiteY9" fmla="*/ 196148 h 747096"/>
                <a:gd name="connsiteX10" fmla="*/ 611523 w 5264290"/>
                <a:gd name="connsiteY10" fmla="*/ 178841 h 747096"/>
                <a:gd name="connsiteX11" fmla="*/ 689405 w 5264290"/>
                <a:gd name="connsiteY11" fmla="*/ 161534 h 747096"/>
                <a:gd name="connsiteX12" fmla="*/ 761519 w 5264290"/>
                <a:gd name="connsiteY12" fmla="*/ 147111 h 747096"/>
                <a:gd name="connsiteX13" fmla="*/ 819210 w 5264290"/>
                <a:gd name="connsiteY13" fmla="*/ 138458 h 747096"/>
                <a:gd name="connsiteX14" fmla="*/ 856709 w 5264290"/>
                <a:gd name="connsiteY14" fmla="*/ 129804 h 747096"/>
                <a:gd name="connsiteX15" fmla="*/ 911515 w 5264290"/>
                <a:gd name="connsiteY15" fmla="*/ 124035 h 747096"/>
                <a:gd name="connsiteX16" fmla="*/ 1003821 w 5264290"/>
                <a:gd name="connsiteY16" fmla="*/ 112497 h 747096"/>
                <a:gd name="connsiteX17" fmla="*/ 1078819 w 5264290"/>
                <a:gd name="connsiteY17" fmla="*/ 103843 h 747096"/>
                <a:gd name="connsiteX18" fmla="*/ 1145163 w 5264290"/>
                <a:gd name="connsiteY18" fmla="*/ 95189 h 747096"/>
                <a:gd name="connsiteX19" fmla="*/ 1243238 w 5264290"/>
                <a:gd name="connsiteY19" fmla="*/ 86536 h 747096"/>
                <a:gd name="connsiteX20" fmla="*/ 1375927 w 5264290"/>
                <a:gd name="connsiteY20" fmla="*/ 77882 h 747096"/>
                <a:gd name="connsiteX21" fmla="*/ 1574960 w 5264290"/>
                <a:gd name="connsiteY21" fmla="*/ 63460 h 747096"/>
                <a:gd name="connsiteX22" fmla="*/ 1794185 w 5264290"/>
                <a:gd name="connsiteY22" fmla="*/ 54806 h 747096"/>
                <a:gd name="connsiteX23" fmla="*/ 1996103 w 5264290"/>
                <a:gd name="connsiteY23" fmla="*/ 43268 h 747096"/>
                <a:gd name="connsiteX24" fmla="*/ 2172060 w 5264290"/>
                <a:gd name="connsiteY24" fmla="*/ 34614 h 747096"/>
                <a:gd name="connsiteX25" fmla="*/ 2399939 w 5264290"/>
                <a:gd name="connsiteY25" fmla="*/ 25960 h 747096"/>
                <a:gd name="connsiteX26" fmla="*/ 2723008 w 5264290"/>
                <a:gd name="connsiteY26" fmla="*/ 20191 h 747096"/>
                <a:gd name="connsiteX27" fmla="*/ 2858581 w 5264290"/>
                <a:gd name="connsiteY27" fmla="*/ 17307 h 747096"/>
                <a:gd name="connsiteX28" fmla="*/ 2985501 w 5264290"/>
                <a:gd name="connsiteY28" fmla="*/ 14422 h 747096"/>
                <a:gd name="connsiteX29" fmla="*/ 3115306 w 5264290"/>
                <a:gd name="connsiteY29" fmla="*/ 11538 h 747096"/>
                <a:gd name="connsiteX30" fmla="*/ 3294147 w 5264290"/>
                <a:gd name="connsiteY30" fmla="*/ 8653 h 747096"/>
                <a:gd name="connsiteX31" fmla="*/ 3464335 w 5264290"/>
                <a:gd name="connsiteY31" fmla="*/ 8653 h 747096"/>
                <a:gd name="connsiteX32" fmla="*/ 3669138 w 5264290"/>
                <a:gd name="connsiteY32" fmla="*/ 2884 h 747096"/>
                <a:gd name="connsiteX33" fmla="*/ 5264290 w 5264290"/>
                <a:gd name="connsiteY33" fmla="*/ 0 h 747096"/>
                <a:gd name="connsiteX34" fmla="*/ 5264290 w 5264290"/>
                <a:gd name="connsiteY34" fmla="*/ 744212 h 747096"/>
                <a:gd name="connsiteX35" fmla="*/ 3135498 w 5264290"/>
                <a:gd name="connsiteY35" fmla="*/ 747096 h 747096"/>
                <a:gd name="connsiteX36" fmla="*/ 2910503 w 5264290"/>
                <a:gd name="connsiteY36" fmla="*/ 747096 h 747096"/>
                <a:gd name="connsiteX37" fmla="*/ 2835505 w 5264290"/>
                <a:gd name="connsiteY37" fmla="*/ 747096 h 747096"/>
                <a:gd name="connsiteX38" fmla="*/ 2509552 w 5264290"/>
                <a:gd name="connsiteY38" fmla="*/ 741327 h 747096"/>
                <a:gd name="connsiteX39" fmla="*/ 2414362 w 5264290"/>
                <a:gd name="connsiteY39" fmla="*/ 735558 h 747096"/>
                <a:gd name="connsiteX40" fmla="*/ 2324941 w 5264290"/>
                <a:gd name="connsiteY40" fmla="*/ 729789 h 747096"/>
                <a:gd name="connsiteX41" fmla="*/ 2221098 w 5264290"/>
                <a:gd name="connsiteY41" fmla="*/ 724020 h 747096"/>
                <a:gd name="connsiteX42" fmla="*/ 2033602 w 5264290"/>
                <a:gd name="connsiteY42" fmla="*/ 706713 h 747096"/>
                <a:gd name="connsiteX43" fmla="*/ 1944181 w 5264290"/>
                <a:gd name="connsiteY43" fmla="*/ 695174 h 747096"/>
                <a:gd name="connsiteX44" fmla="*/ 1840338 w 5264290"/>
                <a:gd name="connsiteY44" fmla="*/ 686521 h 747096"/>
                <a:gd name="connsiteX45" fmla="*/ 1655727 w 5264290"/>
                <a:gd name="connsiteY45" fmla="*/ 669213 h 747096"/>
                <a:gd name="connsiteX46" fmla="*/ 1471116 w 5264290"/>
                <a:gd name="connsiteY46" fmla="*/ 649022 h 747096"/>
                <a:gd name="connsiteX47" fmla="*/ 1277852 w 5264290"/>
                <a:gd name="connsiteY47" fmla="*/ 631714 h 747096"/>
                <a:gd name="connsiteX48" fmla="*/ 1021128 w 5264290"/>
                <a:gd name="connsiteY48" fmla="*/ 602869 h 747096"/>
                <a:gd name="connsiteX49" fmla="*/ 775942 w 5264290"/>
                <a:gd name="connsiteY49" fmla="*/ 571139 h 747096"/>
                <a:gd name="connsiteX50" fmla="*/ 496141 w 5264290"/>
                <a:gd name="connsiteY50" fmla="*/ 522102 h 747096"/>
                <a:gd name="connsiteX51" fmla="*/ 331722 w 5264290"/>
                <a:gd name="connsiteY51" fmla="*/ 496141 h 747096"/>
                <a:gd name="connsiteX52" fmla="*/ 135573 w 5264290"/>
                <a:gd name="connsiteY52" fmla="*/ 455757 h 747096"/>
                <a:gd name="connsiteX53" fmla="*/ 0 w 5264290"/>
                <a:gd name="connsiteY53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527871 w 5264290"/>
                <a:gd name="connsiteY9" fmla="*/ 196148 h 747096"/>
                <a:gd name="connsiteX10" fmla="*/ 611523 w 5264290"/>
                <a:gd name="connsiteY10" fmla="*/ 178841 h 747096"/>
                <a:gd name="connsiteX11" fmla="*/ 689405 w 5264290"/>
                <a:gd name="connsiteY11" fmla="*/ 161534 h 747096"/>
                <a:gd name="connsiteX12" fmla="*/ 761519 w 5264290"/>
                <a:gd name="connsiteY12" fmla="*/ 147111 h 747096"/>
                <a:gd name="connsiteX13" fmla="*/ 819210 w 5264290"/>
                <a:gd name="connsiteY13" fmla="*/ 138458 h 747096"/>
                <a:gd name="connsiteX14" fmla="*/ 911515 w 5264290"/>
                <a:gd name="connsiteY14" fmla="*/ 124035 h 747096"/>
                <a:gd name="connsiteX15" fmla="*/ 1003821 w 5264290"/>
                <a:gd name="connsiteY15" fmla="*/ 112497 h 747096"/>
                <a:gd name="connsiteX16" fmla="*/ 1078819 w 5264290"/>
                <a:gd name="connsiteY16" fmla="*/ 103843 h 747096"/>
                <a:gd name="connsiteX17" fmla="*/ 1145163 w 5264290"/>
                <a:gd name="connsiteY17" fmla="*/ 95189 h 747096"/>
                <a:gd name="connsiteX18" fmla="*/ 1243238 w 5264290"/>
                <a:gd name="connsiteY18" fmla="*/ 86536 h 747096"/>
                <a:gd name="connsiteX19" fmla="*/ 1375927 w 5264290"/>
                <a:gd name="connsiteY19" fmla="*/ 77882 h 747096"/>
                <a:gd name="connsiteX20" fmla="*/ 1574960 w 5264290"/>
                <a:gd name="connsiteY20" fmla="*/ 63460 h 747096"/>
                <a:gd name="connsiteX21" fmla="*/ 1794185 w 5264290"/>
                <a:gd name="connsiteY21" fmla="*/ 54806 h 747096"/>
                <a:gd name="connsiteX22" fmla="*/ 1996103 w 5264290"/>
                <a:gd name="connsiteY22" fmla="*/ 43268 h 747096"/>
                <a:gd name="connsiteX23" fmla="*/ 2172060 w 5264290"/>
                <a:gd name="connsiteY23" fmla="*/ 34614 h 747096"/>
                <a:gd name="connsiteX24" fmla="*/ 2399939 w 5264290"/>
                <a:gd name="connsiteY24" fmla="*/ 25960 h 747096"/>
                <a:gd name="connsiteX25" fmla="*/ 2723008 w 5264290"/>
                <a:gd name="connsiteY25" fmla="*/ 20191 h 747096"/>
                <a:gd name="connsiteX26" fmla="*/ 2858581 w 5264290"/>
                <a:gd name="connsiteY26" fmla="*/ 17307 h 747096"/>
                <a:gd name="connsiteX27" fmla="*/ 2985501 w 5264290"/>
                <a:gd name="connsiteY27" fmla="*/ 14422 h 747096"/>
                <a:gd name="connsiteX28" fmla="*/ 3115306 w 5264290"/>
                <a:gd name="connsiteY28" fmla="*/ 11538 h 747096"/>
                <a:gd name="connsiteX29" fmla="*/ 3294147 w 5264290"/>
                <a:gd name="connsiteY29" fmla="*/ 8653 h 747096"/>
                <a:gd name="connsiteX30" fmla="*/ 3464335 w 5264290"/>
                <a:gd name="connsiteY30" fmla="*/ 8653 h 747096"/>
                <a:gd name="connsiteX31" fmla="*/ 3669138 w 5264290"/>
                <a:gd name="connsiteY31" fmla="*/ 2884 h 747096"/>
                <a:gd name="connsiteX32" fmla="*/ 5264290 w 5264290"/>
                <a:gd name="connsiteY32" fmla="*/ 0 h 747096"/>
                <a:gd name="connsiteX33" fmla="*/ 5264290 w 5264290"/>
                <a:gd name="connsiteY33" fmla="*/ 744212 h 747096"/>
                <a:gd name="connsiteX34" fmla="*/ 3135498 w 5264290"/>
                <a:gd name="connsiteY34" fmla="*/ 747096 h 747096"/>
                <a:gd name="connsiteX35" fmla="*/ 2910503 w 5264290"/>
                <a:gd name="connsiteY35" fmla="*/ 747096 h 747096"/>
                <a:gd name="connsiteX36" fmla="*/ 2835505 w 5264290"/>
                <a:gd name="connsiteY36" fmla="*/ 747096 h 747096"/>
                <a:gd name="connsiteX37" fmla="*/ 2509552 w 5264290"/>
                <a:gd name="connsiteY37" fmla="*/ 741327 h 747096"/>
                <a:gd name="connsiteX38" fmla="*/ 2414362 w 5264290"/>
                <a:gd name="connsiteY38" fmla="*/ 735558 h 747096"/>
                <a:gd name="connsiteX39" fmla="*/ 2324941 w 5264290"/>
                <a:gd name="connsiteY39" fmla="*/ 729789 h 747096"/>
                <a:gd name="connsiteX40" fmla="*/ 2221098 w 5264290"/>
                <a:gd name="connsiteY40" fmla="*/ 724020 h 747096"/>
                <a:gd name="connsiteX41" fmla="*/ 2033602 w 5264290"/>
                <a:gd name="connsiteY41" fmla="*/ 706713 h 747096"/>
                <a:gd name="connsiteX42" fmla="*/ 1944181 w 5264290"/>
                <a:gd name="connsiteY42" fmla="*/ 695174 h 747096"/>
                <a:gd name="connsiteX43" fmla="*/ 1840338 w 5264290"/>
                <a:gd name="connsiteY43" fmla="*/ 686521 h 747096"/>
                <a:gd name="connsiteX44" fmla="*/ 1655727 w 5264290"/>
                <a:gd name="connsiteY44" fmla="*/ 669213 h 747096"/>
                <a:gd name="connsiteX45" fmla="*/ 1471116 w 5264290"/>
                <a:gd name="connsiteY45" fmla="*/ 649022 h 747096"/>
                <a:gd name="connsiteX46" fmla="*/ 1277852 w 5264290"/>
                <a:gd name="connsiteY46" fmla="*/ 631714 h 747096"/>
                <a:gd name="connsiteX47" fmla="*/ 1021128 w 5264290"/>
                <a:gd name="connsiteY47" fmla="*/ 602869 h 747096"/>
                <a:gd name="connsiteX48" fmla="*/ 775942 w 5264290"/>
                <a:gd name="connsiteY48" fmla="*/ 571139 h 747096"/>
                <a:gd name="connsiteX49" fmla="*/ 496141 w 5264290"/>
                <a:gd name="connsiteY49" fmla="*/ 522102 h 747096"/>
                <a:gd name="connsiteX50" fmla="*/ 331722 w 5264290"/>
                <a:gd name="connsiteY50" fmla="*/ 496141 h 747096"/>
                <a:gd name="connsiteX51" fmla="*/ 135573 w 5264290"/>
                <a:gd name="connsiteY51" fmla="*/ 455757 h 747096"/>
                <a:gd name="connsiteX52" fmla="*/ 0 w 5264290"/>
                <a:gd name="connsiteY52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527871 w 5264290"/>
                <a:gd name="connsiteY9" fmla="*/ 196148 h 747096"/>
                <a:gd name="connsiteX10" fmla="*/ 611523 w 5264290"/>
                <a:gd name="connsiteY10" fmla="*/ 178841 h 747096"/>
                <a:gd name="connsiteX11" fmla="*/ 689405 w 5264290"/>
                <a:gd name="connsiteY11" fmla="*/ 161534 h 747096"/>
                <a:gd name="connsiteX12" fmla="*/ 761519 w 5264290"/>
                <a:gd name="connsiteY12" fmla="*/ 147111 h 747096"/>
                <a:gd name="connsiteX13" fmla="*/ 819210 w 5264290"/>
                <a:gd name="connsiteY13" fmla="*/ 138458 h 747096"/>
                <a:gd name="connsiteX14" fmla="*/ 911515 w 5264290"/>
                <a:gd name="connsiteY14" fmla="*/ 124035 h 747096"/>
                <a:gd name="connsiteX15" fmla="*/ 1003821 w 5264290"/>
                <a:gd name="connsiteY15" fmla="*/ 112497 h 747096"/>
                <a:gd name="connsiteX16" fmla="*/ 1078819 w 5264290"/>
                <a:gd name="connsiteY16" fmla="*/ 103843 h 747096"/>
                <a:gd name="connsiteX17" fmla="*/ 1145163 w 5264290"/>
                <a:gd name="connsiteY17" fmla="*/ 95189 h 747096"/>
                <a:gd name="connsiteX18" fmla="*/ 1243238 w 5264290"/>
                <a:gd name="connsiteY18" fmla="*/ 86536 h 747096"/>
                <a:gd name="connsiteX19" fmla="*/ 1375927 w 5264290"/>
                <a:gd name="connsiteY19" fmla="*/ 77882 h 747096"/>
                <a:gd name="connsiteX20" fmla="*/ 1574960 w 5264290"/>
                <a:gd name="connsiteY20" fmla="*/ 63460 h 747096"/>
                <a:gd name="connsiteX21" fmla="*/ 1794185 w 5264290"/>
                <a:gd name="connsiteY21" fmla="*/ 54806 h 747096"/>
                <a:gd name="connsiteX22" fmla="*/ 1996103 w 5264290"/>
                <a:gd name="connsiteY22" fmla="*/ 43268 h 747096"/>
                <a:gd name="connsiteX23" fmla="*/ 2172060 w 5264290"/>
                <a:gd name="connsiteY23" fmla="*/ 34614 h 747096"/>
                <a:gd name="connsiteX24" fmla="*/ 2399939 w 5264290"/>
                <a:gd name="connsiteY24" fmla="*/ 25960 h 747096"/>
                <a:gd name="connsiteX25" fmla="*/ 2723008 w 5264290"/>
                <a:gd name="connsiteY25" fmla="*/ 20191 h 747096"/>
                <a:gd name="connsiteX26" fmla="*/ 2858581 w 5264290"/>
                <a:gd name="connsiteY26" fmla="*/ 17307 h 747096"/>
                <a:gd name="connsiteX27" fmla="*/ 2985501 w 5264290"/>
                <a:gd name="connsiteY27" fmla="*/ 14422 h 747096"/>
                <a:gd name="connsiteX28" fmla="*/ 3115306 w 5264290"/>
                <a:gd name="connsiteY28" fmla="*/ 11538 h 747096"/>
                <a:gd name="connsiteX29" fmla="*/ 3294147 w 5264290"/>
                <a:gd name="connsiteY29" fmla="*/ 8653 h 747096"/>
                <a:gd name="connsiteX30" fmla="*/ 3464335 w 5264290"/>
                <a:gd name="connsiteY30" fmla="*/ 8653 h 747096"/>
                <a:gd name="connsiteX31" fmla="*/ 3680676 w 5264290"/>
                <a:gd name="connsiteY31" fmla="*/ 11537 h 747096"/>
                <a:gd name="connsiteX32" fmla="*/ 5264290 w 5264290"/>
                <a:gd name="connsiteY32" fmla="*/ 0 h 747096"/>
                <a:gd name="connsiteX33" fmla="*/ 5264290 w 5264290"/>
                <a:gd name="connsiteY33" fmla="*/ 744212 h 747096"/>
                <a:gd name="connsiteX34" fmla="*/ 3135498 w 5264290"/>
                <a:gd name="connsiteY34" fmla="*/ 747096 h 747096"/>
                <a:gd name="connsiteX35" fmla="*/ 2910503 w 5264290"/>
                <a:gd name="connsiteY35" fmla="*/ 747096 h 747096"/>
                <a:gd name="connsiteX36" fmla="*/ 2835505 w 5264290"/>
                <a:gd name="connsiteY36" fmla="*/ 747096 h 747096"/>
                <a:gd name="connsiteX37" fmla="*/ 2509552 w 5264290"/>
                <a:gd name="connsiteY37" fmla="*/ 741327 h 747096"/>
                <a:gd name="connsiteX38" fmla="*/ 2414362 w 5264290"/>
                <a:gd name="connsiteY38" fmla="*/ 735558 h 747096"/>
                <a:gd name="connsiteX39" fmla="*/ 2324941 w 5264290"/>
                <a:gd name="connsiteY39" fmla="*/ 729789 h 747096"/>
                <a:gd name="connsiteX40" fmla="*/ 2221098 w 5264290"/>
                <a:gd name="connsiteY40" fmla="*/ 724020 h 747096"/>
                <a:gd name="connsiteX41" fmla="*/ 2033602 w 5264290"/>
                <a:gd name="connsiteY41" fmla="*/ 706713 h 747096"/>
                <a:gd name="connsiteX42" fmla="*/ 1944181 w 5264290"/>
                <a:gd name="connsiteY42" fmla="*/ 695174 h 747096"/>
                <a:gd name="connsiteX43" fmla="*/ 1840338 w 5264290"/>
                <a:gd name="connsiteY43" fmla="*/ 686521 h 747096"/>
                <a:gd name="connsiteX44" fmla="*/ 1655727 w 5264290"/>
                <a:gd name="connsiteY44" fmla="*/ 669213 h 747096"/>
                <a:gd name="connsiteX45" fmla="*/ 1471116 w 5264290"/>
                <a:gd name="connsiteY45" fmla="*/ 649022 h 747096"/>
                <a:gd name="connsiteX46" fmla="*/ 1277852 w 5264290"/>
                <a:gd name="connsiteY46" fmla="*/ 631714 h 747096"/>
                <a:gd name="connsiteX47" fmla="*/ 1021128 w 5264290"/>
                <a:gd name="connsiteY47" fmla="*/ 602869 h 747096"/>
                <a:gd name="connsiteX48" fmla="*/ 775942 w 5264290"/>
                <a:gd name="connsiteY48" fmla="*/ 571139 h 747096"/>
                <a:gd name="connsiteX49" fmla="*/ 496141 w 5264290"/>
                <a:gd name="connsiteY49" fmla="*/ 522102 h 747096"/>
                <a:gd name="connsiteX50" fmla="*/ 331722 w 5264290"/>
                <a:gd name="connsiteY50" fmla="*/ 496141 h 747096"/>
                <a:gd name="connsiteX51" fmla="*/ 135573 w 5264290"/>
                <a:gd name="connsiteY51" fmla="*/ 455757 h 747096"/>
                <a:gd name="connsiteX52" fmla="*/ 0 w 5264290"/>
                <a:gd name="connsiteY52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527871 w 5264290"/>
                <a:gd name="connsiteY9" fmla="*/ 196148 h 747096"/>
                <a:gd name="connsiteX10" fmla="*/ 611523 w 5264290"/>
                <a:gd name="connsiteY10" fmla="*/ 178841 h 747096"/>
                <a:gd name="connsiteX11" fmla="*/ 689405 w 5264290"/>
                <a:gd name="connsiteY11" fmla="*/ 161534 h 747096"/>
                <a:gd name="connsiteX12" fmla="*/ 761519 w 5264290"/>
                <a:gd name="connsiteY12" fmla="*/ 147111 h 747096"/>
                <a:gd name="connsiteX13" fmla="*/ 819210 w 5264290"/>
                <a:gd name="connsiteY13" fmla="*/ 138458 h 747096"/>
                <a:gd name="connsiteX14" fmla="*/ 911515 w 5264290"/>
                <a:gd name="connsiteY14" fmla="*/ 124035 h 747096"/>
                <a:gd name="connsiteX15" fmla="*/ 1003821 w 5264290"/>
                <a:gd name="connsiteY15" fmla="*/ 112497 h 747096"/>
                <a:gd name="connsiteX16" fmla="*/ 1078819 w 5264290"/>
                <a:gd name="connsiteY16" fmla="*/ 103843 h 747096"/>
                <a:gd name="connsiteX17" fmla="*/ 1145163 w 5264290"/>
                <a:gd name="connsiteY17" fmla="*/ 95189 h 747096"/>
                <a:gd name="connsiteX18" fmla="*/ 1243238 w 5264290"/>
                <a:gd name="connsiteY18" fmla="*/ 86536 h 747096"/>
                <a:gd name="connsiteX19" fmla="*/ 1375927 w 5264290"/>
                <a:gd name="connsiteY19" fmla="*/ 77882 h 747096"/>
                <a:gd name="connsiteX20" fmla="*/ 1574960 w 5264290"/>
                <a:gd name="connsiteY20" fmla="*/ 63460 h 747096"/>
                <a:gd name="connsiteX21" fmla="*/ 1794185 w 5264290"/>
                <a:gd name="connsiteY21" fmla="*/ 54806 h 747096"/>
                <a:gd name="connsiteX22" fmla="*/ 1996103 w 5264290"/>
                <a:gd name="connsiteY22" fmla="*/ 43268 h 747096"/>
                <a:gd name="connsiteX23" fmla="*/ 2172060 w 5264290"/>
                <a:gd name="connsiteY23" fmla="*/ 34614 h 747096"/>
                <a:gd name="connsiteX24" fmla="*/ 2399939 w 5264290"/>
                <a:gd name="connsiteY24" fmla="*/ 25960 h 747096"/>
                <a:gd name="connsiteX25" fmla="*/ 2723008 w 5264290"/>
                <a:gd name="connsiteY25" fmla="*/ 20191 h 747096"/>
                <a:gd name="connsiteX26" fmla="*/ 2858581 w 5264290"/>
                <a:gd name="connsiteY26" fmla="*/ 17307 h 747096"/>
                <a:gd name="connsiteX27" fmla="*/ 2985501 w 5264290"/>
                <a:gd name="connsiteY27" fmla="*/ 14422 h 747096"/>
                <a:gd name="connsiteX28" fmla="*/ 3115306 w 5264290"/>
                <a:gd name="connsiteY28" fmla="*/ 11538 h 747096"/>
                <a:gd name="connsiteX29" fmla="*/ 3294147 w 5264290"/>
                <a:gd name="connsiteY29" fmla="*/ 8653 h 747096"/>
                <a:gd name="connsiteX30" fmla="*/ 3464335 w 5264290"/>
                <a:gd name="connsiteY30" fmla="*/ 8653 h 747096"/>
                <a:gd name="connsiteX31" fmla="*/ 3680676 w 5264290"/>
                <a:gd name="connsiteY31" fmla="*/ 11537 h 747096"/>
                <a:gd name="connsiteX32" fmla="*/ 5264290 w 5264290"/>
                <a:gd name="connsiteY32" fmla="*/ 0 h 747096"/>
                <a:gd name="connsiteX33" fmla="*/ 5264290 w 5264290"/>
                <a:gd name="connsiteY33" fmla="*/ 744212 h 747096"/>
                <a:gd name="connsiteX34" fmla="*/ 3135498 w 5264290"/>
                <a:gd name="connsiteY34" fmla="*/ 747096 h 747096"/>
                <a:gd name="connsiteX35" fmla="*/ 2910503 w 5264290"/>
                <a:gd name="connsiteY35" fmla="*/ 747096 h 747096"/>
                <a:gd name="connsiteX36" fmla="*/ 2835505 w 5264290"/>
                <a:gd name="connsiteY36" fmla="*/ 747096 h 747096"/>
                <a:gd name="connsiteX37" fmla="*/ 2509552 w 5264290"/>
                <a:gd name="connsiteY37" fmla="*/ 741327 h 747096"/>
                <a:gd name="connsiteX38" fmla="*/ 2414362 w 5264290"/>
                <a:gd name="connsiteY38" fmla="*/ 735558 h 747096"/>
                <a:gd name="connsiteX39" fmla="*/ 2324941 w 5264290"/>
                <a:gd name="connsiteY39" fmla="*/ 729789 h 747096"/>
                <a:gd name="connsiteX40" fmla="*/ 2221098 w 5264290"/>
                <a:gd name="connsiteY40" fmla="*/ 724020 h 747096"/>
                <a:gd name="connsiteX41" fmla="*/ 2033602 w 5264290"/>
                <a:gd name="connsiteY41" fmla="*/ 706713 h 747096"/>
                <a:gd name="connsiteX42" fmla="*/ 1840338 w 5264290"/>
                <a:gd name="connsiteY42" fmla="*/ 686521 h 747096"/>
                <a:gd name="connsiteX43" fmla="*/ 1655727 w 5264290"/>
                <a:gd name="connsiteY43" fmla="*/ 669213 h 747096"/>
                <a:gd name="connsiteX44" fmla="*/ 1471116 w 5264290"/>
                <a:gd name="connsiteY44" fmla="*/ 649022 h 747096"/>
                <a:gd name="connsiteX45" fmla="*/ 1277852 w 5264290"/>
                <a:gd name="connsiteY45" fmla="*/ 631714 h 747096"/>
                <a:gd name="connsiteX46" fmla="*/ 1021128 w 5264290"/>
                <a:gd name="connsiteY46" fmla="*/ 602869 h 747096"/>
                <a:gd name="connsiteX47" fmla="*/ 775942 w 5264290"/>
                <a:gd name="connsiteY47" fmla="*/ 571139 h 747096"/>
                <a:gd name="connsiteX48" fmla="*/ 496141 w 5264290"/>
                <a:gd name="connsiteY48" fmla="*/ 522102 h 747096"/>
                <a:gd name="connsiteX49" fmla="*/ 331722 w 5264290"/>
                <a:gd name="connsiteY49" fmla="*/ 496141 h 747096"/>
                <a:gd name="connsiteX50" fmla="*/ 135573 w 5264290"/>
                <a:gd name="connsiteY50" fmla="*/ 455757 h 747096"/>
                <a:gd name="connsiteX51" fmla="*/ 0 w 5264290"/>
                <a:gd name="connsiteY51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527871 w 5264290"/>
                <a:gd name="connsiteY9" fmla="*/ 196148 h 747096"/>
                <a:gd name="connsiteX10" fmla="*/ 611523 w 5264290"/>
                <a:gd name="connsiteY10" fmla="*/ 178841 h 747096"/>
                <a:gd name="connsiteX11" fmla="*/ 689405 w 5264290"/>
                <a:gd name="connsiteY11" fmla="*/ 161534 h 747096"/>
                <a:gd name="connsiteX12" fmla="*/ 761519 w 5264290"/>
                <a:gd name="connsiteY12" fmla="*/ 147111 h 747096"/>
                <a:gd name="connsiteX13" fmla="*/ 819210 w 5264290"/>
                <a:gd name="connsiteY13" fmla="*/ 138458 h 747096"/>
                <a:gd name="connsiteX14" fmla="*/ 911515 w 5264290"/>
                <a:gd name="connsiteY14" fmla="*/ 124035 h 747096"/>
                <a:gd name="connsiteX15" fmla="*/ 1003821 w 5264290"/>
                <a:gd name="connsiteY15" fmla="*/ 112497 h 747096"/>
                <a:gd name="connsiteX16" fmla="*/ 1078819 w 5264290"/>
                <a:gd name="connsiteY16" fmla="*/ 103843 h 747096"/>
                <a:gd name="connsiteX17" fmla="*/ 1145163 w 5264290"/>
                <a:gd name="connsiteY17" fmla="*/ 95189 h 747096"/>
                <a:gd name="connsiteX18" fmla="*/ 1243238 w 5264290"/>
                <a:gd name="connsiteY18" fmla="*/ 86536 h 747096"/>
                <a:gd name="connsiteX19" fmla="*/ 1375927 w 5264290"/>
                <a:gd name="connsiteY19" fmla="*/ 77882 h 747096"/>
                <a:gd name="connsiteX20" fmla="*/ 1574960 w 5264290"/>
                <a:gd name="connsiteY20" fmla="*/ 63460 h 747096"/>
                <a:gd name="connsiteX21" fmla="*/ 1794185 w 5264290"/>
                <a:gd name="connsiteY21" fmla="*/ 54806 h 747096"/>
                <a:gd name="connsiteX22" fmla="*/ 1996103 w 5264290"/>
                <a:gd name="connsiteY22" fmla="*/ 43268 h 747096"/>
                <a:gd name="connsiteX23" fmla="*/ 2172060 w 5264290"/>
                <a:gd name="connsiteY23" fmla="*/ 34614 h 747096"/>
                <a:gd name="connsiteX24" fmla="*/ 2399939 w 5264290"/>
                <a:gd name="connsiteY24" fmla="*/ 25960 h 747096"/>
                <a:gd name="connsiteX25" fmla="*/ 2723008 w 5264290"/>
                <a:gd name="connsiteY25" fmla="*/ 20191 h 747096"/>
                <a:gd name="connsiteX26" fmla="*/ 2858581 w 5264290"/>
                <a:gd name="connsiteY26" fmla="*/ 17307 h 747096"/>
                <a:gd name="connsiteX27" fmla="*/ 2985501 w 5264290"/>
                <a:gd name="connsiteY27" fmla="*/ 14422 h 747096"/>
                <a:gd name="connsiteX28" fmla="*/ 3115306 w 5264290"/>
                <a:gd name="connsiteY28" fmla="*/ 11538 h 747096"/>
                <a:gd name="connsiteX29" fmla="*/ 3294147 w 5264290"/>
                <a:gd name="connsiteY29" fmla="*/ 8653 h 747096"/>
                <a:gd name="connsiteX30" fmla="*/ 3464335 w 5264290"/>
                <a:gd name="connsiteY30" fmla="*/ 8653 h 747096"/>
                <a:gd name="connsiteX31" fmla="*/ 3680676 w 5264290"/>
                <a:gd name="connsiteY31" fmla="*/ 11537 h 747096"/>
                <a:gd name="connsiteX32" fmla="*/ 5264290 w 5264290"/>
                <a:gd name="connsiteY32" fmla="*/ 0 h 747096"/>
                <a:gd name="connsiteX33" fmla="*/ 5264290 w 5264290"/>
                <a:gd name="connsiteY33" fmla="*/ 744212 h 747096"/>
                <a:gd name="connsiteX34" fmla="*/ 3135498 w 5264290"/>
                <a:gd name="connsiteY34" fmla="*/ 747096 h 747096"/>
                <a:gd name="connsiteX35" fmla="*/ 2910503 w 5264290"/>
                <a:gd name="connsiteY35" fmla="*/ 747096 h 747096"/>
                <a:gd name="connsiteX36" fmla="*/ 2835505 w 5264290"/>
                <a:gd name="connsiteY36" fmla="*/ 747096 h 747096"/>
                <a:gd name="connsiteX37" fmla="*/ 2509552 w 5264290"/>
                <a:gd name="connsiteY37" fmla="*/ 741327 h 747096"/>
                <a:gd name="connsiteX38" fmla="*/ 2414362 w 5264290"/>
                <a:gd name="connsiteY38" fmla="*/ 735558 h 747096"/>
                <a:gd name="connsiteX39" fmla="*/ 2324941 w 5264290"/>
                <a:gd name="connsiteY39" fmla="*/ 729789 h 747096"/>
                <a:gd name="connsiteX40" fmla="*/ 2221098 w 5264290"/>
                <a:gd name="connsiteY40" fmla="*/ 724020 h 747096"/>
                <a:gd name="connsiteX41" fmla="*/ 2033602 w 5264290"/>
                <a:gd name="connsiteY41" fmla="*/ 706713 h 747096"/>
                <a:gd name="connsiteX42" fmla="*/ 1840338 w 5264290"/>
                <a:gd name="connsiteY42" fmla="*/ 686521 h 747096"/>
                <a:gd name="connsiteX43" fmla="*/ 1655727 w 5264290"/>
                <a:gd name="connsiteY43" fmla="*/ 669213 h 747096"/>
                <a:gd name="connsiteX44" fmla="*/ 1471116 w 5264290"/>
                <a:gd name="connsiteY44" fmla="*/ 649022 h 747096"/>
                <a:gd name="connsiteX45" fmla="*/ 1277852 w 5264290"/>
                <a:gd name="connsiteY45" fmla="*/ 631714 h 747096"/>
                <a:gd name="connsiteX46" fmla="*/ 1021128 w 5264290"/>
                <a:gd name="connsiteY46" fmla="*/ 602869 h 747096"/>
                <a:gd name="connsiteX47" fmla="*/ 496141 w 5264290"/>
                <a:gd name="connsiteY47" fmla="*/ 522102 h 747096"/>
                <a:gd name="connsiteX48" fmla="*/ 331722 w 5264290"/>
                <a:gd name="connsiteY48" fmla="*/ 496141 h 747096"/>
                <a:gd name="connsiteX49" fmla="*/ 135573 w 5264290"/>
                <a:gd name="connsiteY49" fmla="*/ 455757 h 747096"/>
                <a:gd name="connsiteX50" fmla="*/ 0 w 5264290"/>
                <a:gd name="connsiteY50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438450 w 5264290"/>
                <a:gd name="connsiteY8" fmla="*/ 222109 h 747096"/>
                <a:gd name="connsiteX9" fmla="*/ 611523 w 5264290"/>
                <a:gd name="connsiteY9" fmla="*/ 178841 h 747096"/>
                <a:gd name="connsiteX10" fmla="*/ 689405 w 5264290"/>
                <a:gd name="connsiteY10" fmla="*/ 161534 h 747096"/>
                <a:gd name="connsiteX11" fmla="*/ 761519 w 5264290"/>
                <a:gd name="connsiteY11" fmla="*/ 147111 h 747096"/>
                <a:gd name="connsiteX12" fmla="*/ 819210 w 5264290"/>
                <a:gd name="connsiteY12" fmla="*/ 138458 h 747096"/>
                <a:gd name="connsiteX13" fmla="*/ 911515 w 5264290"/>
                <a:gd name="connsiteY13" fmla="*/ 124035 h 747096"/>
                <a:gd name="connsiteX14" fmla="*/ 1003821 w 5264290"/>
                <a:gd name="connsiteY14" fmla="*/ 112497 h 747096"/>
                <a:gd name="connsiteX15" fmla="*/ 1078819 w 5264290"/>
                <a:gd name="connsiteY15" fmla="*/ 103843 h 747096"/>
                <a:gd name="connsiteX16" fmla="*/ 1145163 w 5264290"/>
                <a:gd name="connsiteY16" fmla="*/ 95189 h 747096"/>
                <a:gd name="connsiteX17" fmla="*/ 1243238 w 5264290"/>
                <a:gd name="connsiteY17" fmla="*/ 86536 h 747096"/>
                <a:gd name="connsiteX18" fmla="*/ 1375927 w 5264290"/>
                <a:gd name="connsiteY18" fmla="*/ 77882 h 747096"/>
                <a:gd name="connsiteX19" fmla="*/ 1574960 w 5264290"/>
                <a:gd name="connsiteY19" fmla="*/ 63460 h 747096"/>
                <a:gd name="connsiteX20" fmla="*/ 1794185 w 5264290"/>
                <a:gd name="connsiteY20" fmla="*/ 54806 h 747096"/>
                <a:gd name="connsiteX21" fmla="*/ 1996103 w 5264290"/>
                <a:gd name="connsiteY21" fmla="*/ 43268 h 747096"/>
                <a:gd name="connsiteX22" fmla="*/ 2172060 w 5264290"/>
                <a:gd name="connsiteY22" fmla="*/ 34614 h 747096"/>
                <a:gd name="connsiteX23" fmla="*/ 2399939 w 5264290"/>
                <a:gd name="connsiteY23" fmla="*/ 25960 h 747096"/>
                <a:gd name="connsiteX24" fmla="*/ 2723008 w 5264290"/>
                <a:gd name="connsiteY24" fmla="*/ 20191 h 747096"/>
                <a:gd name="connsiteX25" fmla="*/ 2858581 w 5264290"/>
                <a:gd name="connsiteY25" fmla="*/ 17307 h 747096"/>
                <a:gd name="connsiteX26" fmla="*/ 2985501 w 5264290"/>
                <a:gd name="connsiteY26" fmla="*/ 14422 h 747096"/>
                <a:gd name="connsiteX27" fmla="*/ 3115306 w 5264290"/>
                <a:gd name="connsiteY27" fmla="*/ 11538 h 747096"/>
                <a:gd name="connsiteX28" fmla="*/ 3294147 w 5264290"/>
                <a:gd name="connsiteY28" fmla="*/ 8653 h 747096"/>
                <a:gd name="connsiteX29" fmla="*/ 3464335 w 5264290"/>
                <a:gd name="connsiteY29" fmla="*/ 8653 h 747096"/>
                <a:gd name="connsiteX30" fmla="*/ 3680676 w 5264290"/>
                <a:gd name="connsiteY30" fmla="*/ 11537 h 747096"/>
                <a:gd name="connsiteX31" fmla="*/ 5264290 w 5264290"/>
                <a:gd name="connsiteY31" fmla="*/ 0 h 747096"/>
                <a:gd name="connsiteX32" fmla="*/ 5264290 w 5264290"/>
                <a:gd name="connsiteY32" fmla="*/ 744212 h 747096"/>
                <a:gd name="connsiteX33" fmla="*/ 3135498 w 5264290"/>
                <a:gd name="connsiteY33" fmla="*/ 747096 h 747096"/>
                <a:gd name="connsiteX34" fmla="*/ 2910503 w 5264290"/>
                <a:gd name="connsiteY34" fmla="*/ 747096 h 747096"/>
                <a:gd name="connsiteX35" fmla="*/ 2835505 w 5264290"/>
                <a:gd name="connsiteY35" fmla="*/ 747096 h 747096"/>
                <a:gd name="connsiteX36" fmla="*/ 2509552 w 5264290"/>
                <a:gd name="connsiteY36" fmla="*/ 741327 h 747096"/>
                <a:gd name="connsiteX37" fmla="*/ 2414362 w 5264290"/>
                <a:gd name="connsiteY37" fmla="*/ 735558 h 747096"/>
                <a:gd name="connsiteX38" fmla="*/ 2324941 w 5264290"/>
                <a:gd name="connsiteY38" fmla="*/ 729789 h 747096"/>
                <a:gd name="connsiteX39" fmla="*/ 2221098 w 5264290"/>
                <a:gd name="connsiteY39" fmla="*/ 724020 h 747096"/>
                <a:gd name="connsiteX40" fmla="*/ 2033602 w 5264290"/>
                <a:gd name="connsiteY40" fmla="*/ 706713 h 747096"/>
                <a:gd name="connsiteX41" fmla="*/ 1840338 w 5264290"/>
                <a:gd name="connsiteY41" fmla="*/ 686521 h 747096"/>
                <a:gd name="connsiteX42" fmla="*/ 1655727 w 5264290"/>
                <a:gd name="connsiteY42" fmla="*/ 669213 h 747096"/>
                <a:gd name="connsiteX43" fmla="*/ 1471116 w 5264290"/>
                <a:gd name="connsiteY43" fmla="*/ 649022 h 747096"/>
                <a:gd name="connsiteX44" fmla="*/ 1277852 w 5264290"/>
                <a:gd name="connsiteY44" fmla="*/ 631714 h 747096"/>
                <a:gd name="connsiteX45" fmla="*/ 1021128 w 5264290"/>
                <a:gd name="connsiteY45" fmla="*/ 602869 h 747096"/>
                <a:gd name="connsiteX46" fmla="*/ 496141 w 5264290"/>
                <a:gd name="connsiteY46" fmla="*/ 522102 h 747096"/>
                <a:gd name="connsiteX47" fmla="*/ 331722 w 5264290"/>
                <a:gd name="connsiteY47" fmla="*/ 496141 h 747096"/>
                <a:gd name="connsiteX48" fmla="*/ 135573 w 5264290"/>
                <a:gd name="connsiteY48" fmla="*/ 455757 h 747096"/>
                <a:gd name="connsiteX49" fmla="*/ 0 w 5264290"/>
                <a:gd name="connsiteY49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349029 w 5264290"/>
                <a:gd name="connsiteY7" fmla="*/ 253839 h 747096"/>
                <a:gd name="connsiteX8" fmla="*/ 611523 w 5264290"/>
                <a:gd name="connsiteY8" fmla="*/ 178841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11523 w 5264290"/>
                <a:gd name="connsiteY8" fmla="*/ 178841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11523 w 5264290"/>
                <a:gd name="connsiteY8" fmla="*/ 178841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02870 w 5264290"/>
                <a:gd name="connsiteY8" fmla="*/ 187495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02870 w 5264290"/>
                <a:gd name="connsiteY8" fmla="*/ 187495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02870 w 5264290"/>
                <a:gd name="connsiteY8" fmla="*/ 187495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264290"/>
                <a:gd name="connsiteY0" fmla="*/ 421143 h 747096"/>
                <a:gd name="connsiteX1" fmla="*/ 57691 w 5264290"/>
                <a:gd name="connsiteY1" fmla="*/ 386528 h 747096"/>
                <a:gd name="connsiteX2" fmla="*/ 92305 w 5264290"/>
                <a:gd name="connsiteY2" fmla="*/ 369221 h 747096"/>
                <a:gd name="connsiteX3" fmla="*/ 129804 w 5264290"/>
                <a:gd name="connsiteY3" fmla="*/ 349029 h 747096"/>
                <a:gd name="connsiteX4" fmla="*/ 164419 w 5264290"/>
                <a:gd name="connsiteY4" fmla="*/ 331722 h 747096"/>
                <a:gd name="connsiteX5" fmla="*/ 193264 w 5264290"/>
                <a:gd name="connsiteY5" fmla="*/ 317299 h 747096"/>
                <a:gd name="connsiteX6" fmla="*/ 227879 w 5264290"/>
                <a:gd name="connsiteY6" fmla="*/ 302877 h 747096"/>
                <a:gd name="connsiteX7" fmla="*/ 406720 w 5264290"/>
                <a:gd name="connsiteY7" fmla="*/ 242301 h 747096"/>
                <a:gd name="connsiteX8" fmla="*/ 602870 w 5264290"/>
                <a:gd name="connsiteY8" fmla="*/ 181726 h 747096"/>
                <a:gd name="connsiteX9" fmla="*/ 689405 w 5264290"/>
                <a:gd name="connsiteY9" fmla="*/ 161534 h 747096"/>
                <a:gd name="connsiteX10" fmla="*/ 761519 w 5264290"/>
                <a:gd name="connsiteY10" fmla="*/ 147111 h 747096"/>
                <a:gd name="connsiteX11" fmla="*/ 819210 w 5264290"/>
                <a:gd name="connsiteY11" fmla="*/ 138458 h 747096"/>
                <a:gd name="connsiteX12" fmla="*/ 911515 w 5264290"/>
                <a:gd name="connsiteY12" fmla="*/ 124035 h 747096"/>
                <a:gd name="connsiteX13" fmla="*/ 1003821 w 5264290"/>
                <a:gd name="connsiteY13" fmla="*/ 112497 h 747096"/>
                <a:gd name="connsiteX14" fmla="*/ 1078819 w 5264290"/>
                <a:gd name="connsiteY14" fmla="*/ 103843 h 747096"/>
                <a:gd name="connsiteX15" fmla="*/ 1145163 w 5264290"/>
                <a:gd name="connsiteY15" fmla="*/ 95189 h 747096"/>
                <a:gd name="connsiteX16" fmla="*/ 1243238 w 5264290"/>
                <a:gd name="connsiteY16" fmla="*/ 86536 h 747096"/>
                <a:gd name="connsiteX17" fmla="*/ 1375927 w 5264290"/>
                <a:gd name="connsiteY17" fmla="*/ 77882 h 747096"/>
                <a:gd name="connsiteX18" fmla="*/ 1574960 w 5264290"/>
                <a:gd name="connsiteY18" fmla="*/ 63460 h 747096"/>
                <a:gd name="connsiteX19" fmla="*/ 1794185 w 5264290"/>
                <a:gd name="connsiteY19" fmla="*/ 54806 h 747096"/>
                <a:gd name="connsiteX20" fmla="*/ 1996103 w 5264290"/>
                <a:gd name="connsiteY20" fmla="*/ 43268 h 747096"/>
                <a:gd name="connsiteX21" fmla="*/ 2172060 w 5264290"/>
                <a:gd name="connsiteY21" fmla="*/ 34614 h 747096"/>
                <a:gd name="connsiteX22" fmla="*/ 2399939 w 5264290"/>
                <a:gd name="connsiteY22" fmla="*/ 25960 h 747096"/>
                <a:gd name="connsiteX23" fmla="*/ 2723008 w 5264290"/>
                <a:gd name="connsiteY23" fmla="*/ 20191 h 747096"/>
                <a:gd name="connsiteX24" fmla="*/ 2858581 w 5264290"/>
                <a:gd name="connsiteY24" fmla="*/ 17307 h 747096"/>
                <a:gd name="connsiteX25" fmla="*/ 2985501 w 5264290"/>
                <a:gd name="connsiteY25" fmla="*/ 14422 h 747096"/>
                <a:gd name="connsiteX26" fmla="*/ 3115306 w 5264290"/>
                <a:gd name="connsiteY26" fmla="*/ 11538 h 747096"/>
                <a:gd name="connsiteX27" fmla="*/ 3294147 w 5264290"/>
                <a:gd name="connsiteY27" fmla="*/ 8653 h 747096"/>
                <a:gd name="connsiteX28" fmla="*/ 3464335 w 5264290"/>
                <a:gd name="connsiteY28" fmla="*/ 8653 h 747096"/>
                <a:gd name="connsiteX29" fmla="*/ 3680676 w 5264290"/>
                <a:gd name="connsiteY29" fmla="*/ 11537 h 747096"/>
                <a:gd name="connsiteX30" fmla="*/ 5264290 w 5264290"/>
                <a:gd name="connsiteY30" fmla="*/ 0 h 747096"/>
                <a:gd name="connsiteX31" fmla="*/ 5264290 w 5264290"/>
                <a:gd name="connsiteY31" fmla="*/ 744212 h 747096"/>
                <a:gd name="connsiteX32" fmla="*/ 3135498 w 5264290"/>
                <a:gd name="connsiteY32" fmla="*/ 747096 h 747096"/>
                <a:gd name="connsiteX33" fmla="*/ 2910503 w 5264290"/>
                <a:gd name="connsiteY33" fmla="*/ 747096 h 747096"/>
                <a:gd name="connsiteX34" fmla="*/ 2835505 w 5264290"/>
                <a:gd name="connsiteY34" fmla="*/ 747096 h 747096"/>
                <a:gd name="connsiteX35" fmla="*/ 2509552 w 5264290"/>
                <a:gd name="connsiteY35" fmla="*/ 741327 h 747096"/>
                <a:gd name="connsiteX36" fmla="*/ 2414362 w 5264290"/>
                <a:gd name="connsiteY36" fmla="*/ 735558 h 747096"/>
                <a:gd name="connsiteX37" fmla="*/ 2324941 w 5264290"/>
                <a:gd name="connsiteY37" fmla="*/ 729789 h 747096"/>
                <a:gd name="connsiteX38" fmla="*/ 2221098 w 5264290"/>
                <a:gd name="connsiteY38" fmla="*/ 724020 h 747096"/>
                <a:gd name="connsiteX39" fmla="*/ 2033602 w 5264290"/>
                <a:gd name="connsiteY39" fmla="*/ 706713 h 747096"/>
                <a:gd name="connsiteX40" fmla="*/ 1840338 w 5264290"/>
                <a:gd name="connsiteY40" fmla="*/ 686521 h 747096"/>
                <a:gd name="connsiteX41" fmla="*/ 1655727 w 5264290"/>
                <a:gd name="connsiteY41" fmla="*/ 669213 h 747096"/>
                <a:gd name="connsiteX42" fmla="*/ 1471116 w 5264290"/>
                <a:gd name="connsiteY42" fmla="*/ 649022 h 747096"/>
                <a:gd name="connsiteX43" fmla="*/ 1277852 w 5264290"/>
                <a:gd name="connsiteY43" fmla="*/ 631714 h 747096"/>
                <a:gd name="connsiteX44" fmla="*/ 1021128 w 5264290"/>
                <a:gd name="connsiteY44" fmla="*/ 602869 h 747096"/>
                <a:gd name="connsiteX45" fmla="*/ 496141 w 5264290"/>
                <a:gd name="connsiteY45" fmla="*/ 522102 h 747096"/>
                <a:gd name="connsiteX46" fmla="*/ 331722 w 5264290"/>
                <a:gd name="connsiteY46" fmla="*/ 496141 h 747096"/>
                <a:gd name="connsiteX47" fmla="*/ 135573 w 5264290"/>
                <a:gd name="connsiteY47" fmla="*/ 455757 h 747096"/>
                <a:gd name="connsiteX48" fmla="*/ 0 w 5264290"/>
                <a:gd name="connsiteY48" fmla="*/ 42114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4902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77483 w 5306200"/>
                <a:gd name="connsiteY47" fmla="*/ 45575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4902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88913 w 5306200"/>
                <a:gd name="connsiteY47" fmla="*/ 45956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4902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88913 w 5306200"/>
                <a:gd name="connsiteY47" fmla="*/ 45956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4902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88913 w 5306200"/>
                <a:gd name="connsiteY47" fmla="*/ 45956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4902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92723 w 5306200"/>
                <a:gd name="connsiteY47" fmla="*/ 46718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8630 w 5306200"/>
                <a:gd name="connsiteY7" fmla="*/ 24230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5283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92723 w 5306200"/>
                <a:gd name="connsiteY47" fmla="*/ 46718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4780 w 5306200"/>
                <a:gd name="connsiteY8" fmla="*/ 18172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5283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92723 w 5306200"/>
                <a:gd name="connsiteY47" fmla="*/ 46718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6153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5283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92723 w 5306200"/>
                <a:gd name="connsiteY47" fmla="*/ 46718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03429 w 5306200"/>
                <a:gd name="connsiteY10" fmla="*/ 147111 h 747096"/>
                <a:gd name="connsiteX11" fmla="*/ 861120 w 5306200"/>
                <a:gd name="connsiteY11" fmla="*/ 138458 h 747096"/>
                <a:gd name="connsiteX12" fmla="*/ 953425 w 5306200"/>
                <a:gd name="connsiteY12" fmla="*/ 124035 h 747096"/>
                <a:gd name="connsiteX13" fmla="*/ 1045731 w 5306200"/>
                <a:gd name="connsiteY13" fmla="*/ 112497 h 747096"/>
                <a:gd name="connsiteX14" fmla="*/ 1120729 w 5306200"/>
                <a:gd name="connsiteY14" fmla="*/ 103843 h 747096"/>
                <a:gd name="connsiteX15" fmla="*/ 1187073 w 5306200"/>
                <a:gd name="connsiteY15" fmla="*/ 95189 h 747096"/>
                <a:gd name="connsiteX16" fmla="*/ 1285148 w 5306200"/>
                <a:gd name="connsiteY16" fmla="*/ 86536 h 747096"/>
                <a:gd name="connsiteX17" fmla="*/ 1417837 w 5306200"/>
                <a:gd name="connsiteY17" fmla="*/ 77882 h 747096"/>
                <a:gd name="connsiteX18" fmla="*/ 1616870 w 5306200"/>
                <a:gd name="connsiteY18" fmla="*/ 63460 h 747096"/>
                <a:gd name="connsiteX19" fmla="*/ 1836095 w 5306200"/>
                <a:gd name="connsiteY19" fmla="*/ 54806 h 747096"/>
                <a:gd name="connsiteX20" fmla="*/ 2038013 w 5306200"/>
                <a:gd name="connsiteY20" fmla="*/ 43268 h 747096"/>
                <a:gd name="connsiteX21" fmla="*/ 2213970 w 5306200"/>
                <a:gd name="connsiteY21" fmla="*/ 34614 h 747096"/>
                <a:gd name="connsiteX22" fmla="*/ 2441849 w 5306200"/>
                <a:gd name="connsiteY22" fmla="*/ 25960 h 747096"/>
                <a:gd name="connsiteX23" fmla="*/ 2764918 w 5306200"/>
                <a:gd name="connsiteY23" fmla="*/ 20191 h 747096"/>
                <a:gd name="connsiteX24" fmla="*/ 2900491 w 5306200"/>
                <a:gd name="connsiteY24" fmla="*/ 17307 h 747096"/>
                <a:gd name="connsiteX25" fmla="*/ 3027411 w 5306200"/>
                <a:gd name="connsiteY25" fmla="*/ 14422 h 747096"/>
                <a:gd name="connsiteX26" fmla="*/ 3157216 w 5306200"/>
                <a:gd name="connsiteY26" fmla="*/ 11538 h 747096"/>
                <a:gd name="connsiteX27" fmla="*/ 3336057 w 5306200"/>
                <a:gd name="connsiteY27" fmla="*/ 8653 h 747096"/>
                <a:gd name="connsiteX28" fmla="*/ 3506245 w 5306200"/>
                <a:gd name="connsiteY28" fmla="*/ 8653 h 747096"/>
                <a:gd name="connsiteX29" fmla="*/ 3722586 w 5306200"/>
                <a:gd name="connsiteY29" fmla="*/ 11537 h 747096"/>
                <a:gd name="connsiteX30" fmla="*/ 5306200 w 5306200"/>
                <a:gd name="connsiteY30" fmla="*/ 0 h 747096"/>
                <a:gd name="connsiteX31" fmla="*/ 5306200 w 5306200"/>
                <a:gd name="connsiteY31" fmla="*/ 744212 h 747096"/>
                <a:gd name="connsiteX32" fmla="*/ 3177408 w 5306200"/>
                <a:gd name="connsiteY32" fmla="*/ 747096 h 747096"/>
                <a:gd name="connsiteX33" fmla="*/ 2952413 w 5306200"/>
                <a:gd name="connsiteY33" fmla="*/ 747096 h 747096"/>
                <a:gd name="connsiteX34" fmla="*/ 2877415 w 5306200"/>
                <a:gd name="connsiteY34" fmla="*/ 747096 h 747096"/>
                <a:gd name="connsiteX35" fmla="*/ 2551462 w 5306200"/>
                <a:gd name="connsiteY35" fmla="*/ 741327 h 747096"/>
                <a:gd name="connsiteX36" fmla="*/ 2456272 w 5306200"/>
                <a:gd name="connsiteY36" fmla="*/ 735558 h 747096"/>
                <a:gd name="connsiteX37" fmla="*/ 2366851 w 5306200"/>
                <a:gd name="connsiteY37" fmla="*/ 729789 h 747096"/>
                <a:gd name="connsiteX38" fmla="*/ 2263008 w 5306200"/>
                <a:gd name="connsiteY38" fmla="*/ 724020 h 747096"/>
                <a:gd name="connsiteX39" fmla="*/ 2075512 w 5306200"/>
                <a:gd name="connsiteY39" fmla="*/ 706713 h 747096"/>
                <a:gd name="connsiteX40" fmla="*/ 1882248 w 5306200"/>
                <a:gd name="connsiteY40" fmla="*/ 686521 h 747096"/>
                <a:gd name="connsiteX41" fmla="*/ 1697637 w 5306200"/>
                <a:gd name="connsiteY41" fmla="*/ 669213 h 747096"/>
                <a:gd name="connsiteX42" fmla="*/ 1513026 w 5306200"/>
                <a:gd name="connsiteY42" fmla="*/ 652832 h 747096"/>
                <a:gd name="connsiteX43" fmla="*/ 1319762 w 5306200"/>
                <a:gd name="connsiteY43" fmla="*/ 631714 h 747096"/>
                <a:gd name="connsiteX44" fmla="*/ 1063038 w 5306200"/>
                <a:gd name="connsiteY44" fmla="*/ 602869 h 747096"/>
                <a:gd name="connsiteX45" fmla="*/ 538051 w 5306200"/>
                <a:gd name="connsiteY45" fmla="*/ 522102 h 747096"/>
                <a:gd name="connsiteX46" fmla="*/ 373632 w 5306200"/>
                <a:gd name="connsiteY46" fmla="*/ 496141 h 747096"/>
                <a:gd name="connsiteX47" fmla="*/ 192723 w 5306200"/>
                <a:gd name="connsiteY47" fmla="*/ 467187 h 747096"/>
                <a:gd name="connsiteX48" fmla="*/ 0 w 5306200"/>
                <a:gd name="connsiteY4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1120 w 5306200"/>
                <a:gd name="connsiteY10" fmla="*/ 138458 h 747096"/>
                <a:gd name="connsiteX11" fmla="*/ 953425 w 5306200"/>
                <a:gd name="connsiteY11" fmla="*/ 124035 h 747096"/>
                <a:gd name="connsiteX12" fmla="*/ 1045731 w 5306200"/>
                <a:gd name="connsiteY12" fmla="*/ 112497 h 747096"/>
                <a:gd name="connsiteX13" fmla="*/ 1120729 w 5306200"/>
                <a:gd name="connsiteY13" fmla="*/ 103843 h 747096"/>
                <a:gd name="connsiteX14" fmla="*/ 1187073 w 5306200"/>
                <a:gd name="connsiteY14" fmla="*/ 9518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4930 w 5306200"/>
                <a:gd name="connsiteY10" fmla="*/ 119408 h 747096"/>
                <a:gd name="connsiteX11" fmla="*/ 953425 w 5306200"/>
                <a:gd name="connsiteY11" fmla="*/ 124035 h 747096"/>
                <a:gd name="connsiteX12" fmla="*/ 1045731 w 5306200"/>
                <a:gd name="connsiteY12" fmla="*/ 112497 h 747096"/>
                <a:gd name="connsiteX13" fmla="*/ 1120729 w 5306200"/>
                <a:gd name="connsiteY13" fmla="*/ 103843 h 747096"/>
                <a:gd name="connsiteX14" fmla="*/ 1187073 w 5306200"/>
                <a:gd name="connsiteY14" fmla="*/ 9518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4930 w 5306200"/>
                <a:gd name="connsiteY10" fmla="*/ 119408 h 747096"/>
                <a:gd name="connsiteX11" fmla="*/ 961045 w 5306200"/>
                <a:gd name="connsiteY11" fmla="*/ 97365 h 747096"/>
                <a:gd name="connsiteX12" fmla="*/ 1045731 w 5306200"/>
                <a:gd name="connsiteY12" fmla="*/ 112497 h 747096"/>
                <a:gd name="connsiteX13" fmla="*/ 1120729 w 5306200"/>
                <a:gd name="connsiteY13" fmla="*/ 103843 h 747096"/>
                <a:gd name="connsiteX14" fmla="*/ 1187073 w 5306200"/>
                <a:gd name="connsiteY14" fmla="*/ 9518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4930 w 5306200"/>
                <a:gd name="connsiteY10" fmla="*/ 119408 h 747096"/>
                <a:gd name="connsiteX11" fmla="*/ 961045 w 5306200"/>
                <a:gd name="connsiteY11" fmla="*/ 97365 h 747096"/>
                <a:gd name="connsiteX12" fmla="*/ 1041921 w 5306200"/>
                <a:gd name="connsiteY12" fmla="*/ 97257 h 747096"/>
                <a:gd name="connsiteX13" fmla="*/ 1120729 w 5306200"/>
                <a:gd name="connsiteY13" fmla="*/ 103843 h 747096"/>
                <a:gd name="connsiteX14" fmla="*/ 1187073 w 5306200"/>
                <a:gd name="connsiteY14" fmla="*/ 9518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4930 w 5306200"/>
                <a:gd name="connsiteY10" fmla="*/ 119408 h 747096"/>
                <a:gd name="connsiteX11" fmla="*/ 961045 w 5306200"/>
                <a:gd name="connsiteY11" fmla="*/ 97365 h 747096"/>
                <a:gd name="connsiteX12" fmla="*/ 1041921 w 5306200"/>
                <a:gd name="connsiteY12" fmla="*/ 97257 h 747096"/>
                <a:gd name="connsiteX13" fmla="*/ 1128349 w 5306200"/>
                <a:gd name="connsiteY13" fmla="*/ 88603 h 747096"/>
                <a:gd name="connsiteX14" fmla="*/ 1187073 w 5306200"/>
                <a:gd name="connsiteY14" fmla="*/ 9518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64930 w 5306200"/>
                <a:gd name="connsiteY10" fmla="*/ 119408 h 747096"/>
                <a:gd name="connsiteX11" fmla="*/ 961045 w 5306200"/>
                <a:gd name="connsiteY11" fmla="*/ 97365 h 747096"/>
                <a:gd name="connsiteX12" fmla="*/ 1041921 w 5306200"/>
                <a:gd name="connsiteY12" fmla="*/ 97257 h 747096"/>
                <a:gd name="connsiteX13" fmla="*/ 1128349 w 5306200"/>
                <a:gd name="connsiteY13" fmla="*/ 88603 h 747096"/>
                <a:gd name="connsiteX14" fmla="*/ 1194693 w 5306200"/>
                <a:gd name="connsiteY14" fmla="*/ 8375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31315 w 5306200"/>
                <a:gd name="connsiteY9" fmla="*/ 142484 h 747096"/>
                <a:gd name="connsiteX10" fmla="*/ 857310 w 5306200"/>
                <a:gd name="connsiteY10" fmla="*/ 107978 h 747096"/>
                <a:gd name="connsiteX11" fmla="*/ 961045 w 5306200"/>
                <a:gd name="connsiteY11" fmla="*/ 97365 h 747096"/>
                <a:gd name="connsiteX12" fmla="*/ 1041921 w 5306200"/>
                <a:gd name="connsiteY12" fmla="*/ 97257 h 747096"/>
                <a:gd name="connsiteX13" fmla="*/ 1128349 w 5306200"/>
                <a:gd name="connsiteY13" fmla="*/ 88603 h 747096"/>
                <a:gd name="connsiteX14" fmla="*/ 1194693 w 5306200"/>
                <a:gd name="connsiteY14" fmla="*/ 8375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269789 w 5306200"/>
                <a:gd name="connsiteY6" fmla="*/ 302877 h 747096"/>
                <a:gd name="connsiteX7" fmla="*/ 444820 w 5306200"/>
                <a:gd name="connsiteY7" fmla="*/ 223251 h 747096"/>
                <a:gd name="connsiteX8" fmla="*/ 640970 w 5306200"/>
                <a:gd name="connsiteY8" fmla="*/ 158866 h 747096"/>
                <a:gd name="connsiteX9" fmla="*/ 754175 w 5306200"/>
                <a:gd name="connsiteY9" fmla="*/ 134864 h 747096"/>
                <a:gd name="connsiteX10" fmla="*/ 857310 w 5306200"/>
                <a:gd name="connsiteY10" fmla="*/ 107978 h 747096"/>
                <a:gd name="connsiteX11" fmla="*/ 961045 w 5306200"/>
                <a:gd name="connsiteY11" fmla="*/ 97365 h 747096"/>
                <a:gd name="connsiteX12" fmla="*/ 1041921 w 5306200"/>
                <a:gd name="connsiteY12" fmla="*/ 97257 h 747096"/>
                <a:gd name="connsiteX13" fmla="*/ 1128349 w 5306200"/>
                <a:gd name="connsiteY13" fmla="*/ 88603 h 747096"/>
                <a:gd name="connsiteX14" fmla="*/ 1194693 w 5306200"/>
                <a:gd name="connsiteY14" fmla="*/ 83759 h 747096"/>
                <a:gd name="connsiteX15" fmla="*/ 1285148 w 5306200"/>
                <a:gd name="connsiteY15" fmla="*/ 86536 h 747096"/>
                <a:gd name="connsiteX16" fmla="*/ 1417837 w 5306200"/>
                <a:gd name="connsiteY16" fmla="*/ 77882 h 747096"/>
                <a:gd name="connsiteX17" fmla="*/ 1616870 w 5306200"/>
                <a:gd name="connsiteY17" fmla="*/ 63460 h 747096"/>
                <a:gd name="connsiteX18" fmla="*/ 1836095 w 5306200"/>
                <a:gd name="connsiteY18" fmla="*/ 54806 h 747096"/>
                <a:gd name="connsiteX19" fmla="*/ 2038013 w 5306200"/>
                <a:gd name="connsiteY19" fmla="*/ 43268 h 747096"/>
                <a:gd name="connsiteX20" fmla="*/ 2213970 w 5306200"/>
                <a:gd name="connsiteY20" fmla="*/ 34614 h 747096"/>
                <a:gd name="connsiteX21" fmla="*/ 2441849 w 5306200"/>
                <a:gd name="connsiteY21" fmla="*/ 25960 h 747096"/>
                <a:gd name="connsiteX22" fmla="*/ 2764918 w 5306200"/>
                <a:gd name="connsiteY22" fmla="*/ 20191 h 747096"/>
                <a:gd name="connsiteX23" fmla="*/ 2900491 w 5306200"/>
                <a:gd name="connsiteY23" fmla="*/ 17307 h 747096"/>
                <a:gd name="connsiteX24" fmla="*/ 3027411 w 5306200"/>
                <a:gd name="connsiteY24" fmla="*/ 14422 h 747096"/>
                <a:gd name="connsiteX25" fmla="*/ 3157216 w 5306200"/>
                <a:gd name="connsiteY25" fmla="*/ 11538 h 747096"/>
                <a:gd name="connsiteX26" fmla="*/ 3336057 w 5306200"/>
                <a:gd name="connsiteY26" fmla="*/ 8653 h 747096"/>
                <a:gd name="connsiteX27" fmla="*/ 3506245 w 5306200"/>
                <a:gd name="connsiteY27" fmla="*/ 8653 h 747096"/>
                <a:gd name="connsiteX28" fmla="*/ 3722586 w 5306200"/>
                <a:gd name="connsiteY28" fmla="*/ 11537 h 747096"/>
                <a:gd name="connsiteX29" fmla="*/ 5306200 w 5306200"/>
                <a:gd name="connsiteY29" fmla="*/ 0 h 747096"/>
                <a:gd name="connsiteX30" fmla="*/ 5306200 w 5306200"/>
                <a:gd name="connsiteY30" fmla="*/ 744212 h 747096"/>
                <a:gd name="connsiteX31" fmla="*/ 3177408 w 5306200"/>
                <a:gd name="connsiteY31" fmla="*/ 747096 h 747096"/>
                <a:gd name="connsiteX32" fmla="*/ 2952413 w 5306200"/>
                <a:gd name="connsiteY32" fmla="*/ 747096 h 747096"/>
                <a:gd name="connsiteX33" fmla="*/ 2877415 w 5306200"/>
                <a:gd name="connsiteY33" fmla="*/ 747096 h 747096"/>
                <a:gd name="connsiteX34" fmla="*/ 2551462 w 5306200"/>
                <a:gd name="connsiteY34" fmla="*/ 741327 h 747096"/>
                <a:gd name="connsiteX35" fmla="*/ 2456272 w 5306200"/>
                <a:gd name="connsiteY35" fmla="*/ 735558 h 747096"/>
                <a:gd name="connsiteX36" fmla="*/ 2366851 w 5306200"/>
                <a:gd name="connsiteY36" fmla="*/ 729789 h 747096"/>
                <a:gd name="connsiteX37" fmla="*/ 2263008 w 5306200"/>
                <a:gd name="connsiteY37" fmla="*/ 724020 h 747096"/>
                <a:gd name="connsiteX38" fmla="*/ 2075512 w 5306200"/>
                <a:gd name="connsiteY38" fmla="*/ 706713 h 747096"/>
                <a:gd name="connsiteX39" fmla="*/ 1882248 w 5306200"/>
                <a:gd name="connsiteY39" fmla="*/ 686521 h 747096"/>
                <a:gd name="connsiteX40" fmla="*/ 1697637 w 5306200"/>
                <a:gd name="connsiteY40" fmla="*/ 669213 h 747096"/>
                <a:gd name="connsiteX41" fmla="*/ 1513026 w 5306200"/>
                <a:gd name="connsiteY41" fmla="*/ 652832 h 747096"/>
                <a:gd name="connsiteX42" fmla="*/ 1319762 w 5306200"/>
                <a:gd name="connsiteY42" fmla="*/ 631714 h 747096"/>
                <a:gd name="connsiteX43" fmla="*/ 1063038 w 5306200"/>
                <a:gd name="connsiteY43" fmla="*/ 602869 h 747096"/>
                <a:gd name="connsiteX44" fmla="*/ 538051 w 5306200"/>
                <a:gd name="connsiteY44" fmla="*/ 522102 h 747096"/>
                <a:gd name="connsiteX45" fmla="*/ 373632 w 5306200"/>
                <a:gd name="connsiteY45" fmla="*/ 496141 h 747096"/>
                <a:gd name="connsiteX46" fmla="*/ 192723 w 5306200"/>
                <a:gd name="connsiteY46" fmla="*/ 467187 h 747096"/>
                <a:gd name="connsiteX47" fmla="*/ 0 w 5306200"/>
                <a:gd name="connsiteY4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754175 w 5306200"/>
                <a:gd name="connsiteY8" fmla="*/ 134864 h 747096"/>
                <a:gd name="connsiteX9" fmla="*/ 857310 w 5306200"/>
                <a:gd name="connsiteY9" fmla="*/ 107978 h 747096"/>
                <a:gd name="connsiteX10" fmla="*/ 961045 w 5306200"/>
                <a:gd name="connsiteY10" fmla="*/ 97365 h 747096"/>
                <a:gd name="connsiteX11" fmla="*/ 1041921 w 5306200"/>
                <a:gd name="connsiteY11" fmla="*/ 97257 h 747096"/>
                <a:gd name="connsiteX12" fmla="*/ 1128349 w 5306200"/>
                <a:gd name="connsiteY12" fmla="*/ 88603 h 747096"/>
                <a:gd name="connsiteX13" fmla="*/ 1194693 w 5306200"/>
                <a:gd name="connsiteY13" fmla="*/ 83759 h 747096"/>
                <a:gd name="connsiteX14" fmla="*/ 1285148 w 5306200"/>
                <a:gd name="connsiteY14" fmla="*/ 86536 h 747096"/>
                <a:gd name="connsiteX15" fmla="*/ 1417837 w 5306200"/>
                <a:gd name="connsiteY15" fmla="*/ 77882 h 747096"/>
                <a:gd name="connsiteX16" fmla="*/ 1616870 w 5306200"/>
                <a:gd name="connsiteY16" fmla="*/ 63460 h 747096"/>
                <a:gd name="connsiteX17" fmla="*/ 1836095 w 5306200"/>
                <a:gd name="connsiteY17" fmla="*/ 54806 h 747096"/>
                <a:gd name="connsiteX18" fmla="*/ 2038013 w 5306200"/>
                <a:gd name="connsiteY18" fmla="*/ 43268 h 747096"/>
                <a:gd name="connsiteX19" fmla="*/ 2213970 w 5306200"/>
                <a:gd name="connsiteY19" fmla="*/ 34614 h 747096"/>
                <a:gd name="connsiteX20" fmla="*/ 2441849 w 5306200"/>
                <a:gd name="connsiteY20" fmla="*/ 25960 h 747096"/>
                <a:gd name="connsiteX21" fmla="*/ 2764918 w 5306200"/>
                <a:gd name="connsiteY21" fmla="*/ 20191 h 747096"/>
                <a:gd name="connsiteX22" fmla="*/ 2900491 w 5306200"/>
                <a:gd name="connsiteY22" fmla="*/ 17307 h 747096"/>
                <a:gd name="connsiteX23" fmla="*/ 3027411 w 5306200"/>
                <a:gd name="connsiteY23" fmla="*/ 14422 h 747096"/>
                <a:gd name="connsiteX24" fmla="*/ 3157216 w 5306200"/>
                <a:gd name="connsiteY24" fmla="*/ 11538 h 747096"/>
                <a:gd name="connsiteX25" fmla="*/ 3336057 w 5306200"/>
                <a:gd name="connsiteY25" fmla="*/ 8653 h 747096"/>
                <a:gd name="connsiteX26" fmla="*/ 3506245 w 5306200"/>
                <a:gd name="connsiteY26" fmla="*/ 8653 h 747096"/>
                <a:gd name="connsiteX27" fmla="*/ 3722586 w 5306200"/>
                <a:gd name="connsiteY27" fmla="*/ 11537 h 747096"/>
                <a:gd name="connsiteX28" fmla="*/ 5306200 w 5306200"/>
                <a:gd name="connsiteY28" fmla="*/ 0 h 747096"/>
                <a:gd name="connsiteX29" fmla="*/ 5306200 w 5306200"/>
                <a:gd name="connsiteY29" fmla="*/ 744212 h 747096"/>
                <a:gd name="connsiteX30" fmla="*/ 3177408 w 5306200"/>
                <a:gd name="connsiteY30" fmla="*/ 747096 h 747096"/>
                <a:gd name="connsiteX31" fmla="*/ 2952413 w 5306200"/>
                <a:gd name="connsiteY31" fmla="*/ 747096 h 747096"/>
                <a:gd name="connsiteX32" fmla="*/ 2877415 w 5306200"/>
                <a:gd name="connsiteY32" fmla="*/ 747096 h 747096"/>
                <a:gd name="connsiteX33" fmla="*/ 2551462 w 5306200"/>
                <a:gd name="connsiteY33" fmla="*/ 741327 h 747096"/>
                <a:gd name="connsiteX34" fmla="*/ 2456272 w 5306200"/>
                <a:gd name="connsiteY34" fmla="*/ 735558 h 747096"/>
                <a:gd name="connsiteX35" fmla="*/ 2366851 w 5306200"/>
                <a:gd name="connsiteY35" fmla="*/ 729789 h 747096"/>
                <a:gd name="connsiteX36" fmla="*/ 2263008 w 5306200"/>
                <a:gd name="connsiteY36" fmla="*/ 724020 h 747096"/>
                <a:gd name="connsiteX37" fmla="*/ 2075512 w 5306200"/>
                <a:gd name="connsiteY37" fmla="*/ 706713 h 747096"/>
                <a:gd name="connsiteX38" fmla="*/ 1882248 w 5306200"/>
                <a:gd name="connsiteY38" fmla="*/ 686521 h 747096"/>
                <a:gd name="connsiteX39" fmla="*/ 1697637 w 5306200"/>
                <a:gd name="connsiteY39" fmla="*/ 669213 h 747096"/>
                <a:gd name="connsiteX40" fmla="*/ 1513026 w 5306200"/>
                <a:gd name="connsiteY40" fmla="*/ 652832 h 747096"/>
                <a:gd name="connsiteX41" fmla="*/ 1319762 w 5306200"/>
                <a:gd name="connsiteY41" fmla="*/ 631714 h 747096"/>
                <a:gd name="connsiteX42" fmla="*/ 1063038 w 5306200"/>
                <a:gd name="connsiteY42" fmla="*/ 602869 h 747096"/>
                <a:gd name="connsiteX43" fmla="*/ 538051 w 5306200"/>
                <a:gd name="connsiteY43" fmla="*/ 522102 h 747096"/>
                <a:gd name="connsiteX44" fmla="*/ 373632 w 5306200"/>
                <a:gd name="connsiteY44" fmla="*/ 496141 h 747096"/>
                <a:gd name="connsiteX45" fmla="*/ 192723 w 5306200"/>
                <a:gd name="connsiteY45" fmla="*/ 467187 h 747096"/>
                <a:gd name="connsiteX46" fmla="*/ 0 w 5306200"/>
                <a:gd name="connsiteY46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61045 w 5306200"/>
                <a:gd name="connsiteY9" fmla="*/ 97365 h 747096"/>
                <a:gd name="connsiteX10" fmla="*/ 1041921 w 5306200"/>
                <a:gd name="connsiteY10" fmla="*/ 97257 h 747096"/>
                <a:gd name="connsiteX11" fmla="*/ 1128349 w 5306200"/>
                <a:gd name="connsiteY11" fmla="*/ 88603 h 747096"/>
                <a:gd name="connsiteX12" fmla="*/ 1194693 w 5306200"/>
                <a:gd name="connsiteY12" fmla="*/ 83759 h 747096"/>
                <a:gd name="connsiteX13" fmla="*/ 1285148 w 5306200"/>
                <a:gd name="connsiteY13" fmla="*/ 86536 h 747096"/>
                <a:gd name="connsiteX14" fmla="*/ 1417837 w 5306200"/>
                <a:gd name="connsiteY14" fmla="*/ 77882 h 747096"/>
                <a:gd name="connsiteX15" fmla="*/ 1616870 w 5306200"/>
                <a:gd name="connsiteY15" fmla="*/ 63460 h 747096"/>
                <a:gd name="connsiteX16" fmla="*/ 1836095 w 5306200"/>
                <a:gd name="connsiteY16" fmla="*/ 54806 h 747096"/>
                <a:gd name="connsiteX17" fmla="*/ 2038013 w 5306200"/>
                <a:gd name="connsiteY17" fmla="*/ 43268 h 747096"/>
                <a:gd name="connsiteX18" fmla="*/ 2213970 w 5306200"/>
                <a:gd name="connsiteY18" fmla="*/ 34614 h 747096"/>
                <a:gd name="connsiteX19" fmla="*/ 2441849 w 5306200"/>
                <a:gd name="connsiteY19" fmla="*/ 25960 h 747096"/>
                <a:gd name="connsiteX20" fmla="*/ 2764918 w 5306200"/>
                <a:gd name="connsiteY20" fmla="*/ 20191 h 747096"/>
                <a:gd name="connsiteX21" fmla="*/ 2900491 w 5306200"/>
                <a:gd name="connsiteY21" fmla="*/ 17307 h 747096"/>
                <a:gd name="connsiteX22" fmla="*/ 3027411 w 5306200"/>
                <a:gd name="connsiteY22" fmla="*/ 14422 h 747096"/>
                <a:gd name="connsiteX23" fmla="*/ 3157216 w 5306200"/>
                <a:gd name="connsiteY23" fmla="*/ 11538 h 747096"/>
                <a:gd name="connsiteX24" fmla="*/ 3336057 w 5306200"/>
                <a:gd name="connsiteY24" fmla="*/ 8653 h 747096"/>
                <a:gd name="connsiteX25" fmla="*/ 3506245 w 5306200"/>
                <a:gd name="connsiteY25" fmla="*/ 8653 h 747096"/>
                <a:gd name="connsiteX26" fmla="*/ 3722586 w 5306200"/>
                <a:gd name="connsiteY26" fmla="*/ 11537 h 747096"/>
                <a:gd name="connsiteX27" fmla="*/ 5306200 w 5306200"/>
                <a:gd name="connsiteY27" fmla="*/ 0 h 747096"/>
                <a:gd name="connsiteX28" fmla="*/ 5306200 w 5306200"/>
                <a:gd name="connsiteY28" fmla="*/ 744212 h 747096"/>
                <a:gd name="connsiteX29" fmla="*/ 3177408 w 5306200"/>
                <a:gd name="connsiteY29" fmla="*/ 747096 h 747096"/>
                <a:gd name="connsiteX30" fmla="*/ 2952413 w 5306200"/>
                <a:gd name="connsiteY30" fmla="*/ 747096 h 747096"/>
                <a:gd name="connsiteX31" fmla="*/ 2877415 w 5306200"/>
                <a:gd name="connsiteY31" fmla="*/ 747096 h 747096"/>
                <a:gd name="connsiteX32" fmla="*/ 2551462 w 5306200"/>
                <a:gd name="connsiteY32" fmla="*/ 741327 h 747096"/>
                <a:gd name="connsiteX33" fmla="*/ 2456272 w 5306200"/>
                <a:gd name="connsiteY33" fmla="*/ 735558 h 747096"/>
                <a:gd name="connsiteX34" fmla="*/ 2366851 w 5306200"/>
                <a:gd name="connsiteY34" fmla="*/ 729789 h 747096"/>
                <a:gd name="connsiteX35" fmla="*/ 2263008 w 5306200"/>
                <a:gd name="connsiteY35" fmla="*/ 724020 h 747096"/>
                <a:gd name="connsiteX36" fmla="*/ 2075512 w 5306200"/>
                <a:gd name="connsiteY36" fmla="*/ 706713 h 747096"/>
                <a:gd name="connsiteX37" fmla="*/ 1882248 w 5306200"/>
                <a:gd name="connsiteY37" fmla="*/ 686521 h 747096"/>
                <a:gd name="connsiteX38" fmla="*/ 1697637 w 5306200"/>
                <a:gd name="connsiteY38" fmla="*/ 669213 h 747096"/>
                <a:gd name="connsiteX39" fmla="*/ 1513026 w 5306200"/>
                <a:gd name="connsiteY39" fmla="*/ 652832 h 747096"/>
                <a:gd name="connsiteX40" fmla="*/ 1319762 w 5306200"/>
                <a:gd name="connsiteY40" fmla="*/ 631714 h 747096"/>
                <a:gd name="connsiteX41" fmla="*/ 1063038 w 5306200"/>
                <a:gd name="connsiteY41" fmla="*/ 602869 h 747096"/>
                <a:gd name="connsiteX42" fmla="*/ 538051 w 5306200"/>
                <a:gd name="connsiteY42" fmla="*/ 522102 h 747096"/>
                <a:gd name="connsiteX43" fmla="*/ 373632 w 5306200"/>
                <a:gd name="connsiteY43" fmla="*/ 496141 h 747096"/>
                <a:gd name="connsiteX44" fmla="*/ 192723 w 5306200"/>
                <a:gd name="connsiteY44" fmla="*/ 467187 h 747096"/>
                <a:gd name="connsiteX45" fmla="*/ 0 w 5306200"/>
                <a:gd name="connsiteY45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61045 w 5306200"/>
                <a:gd name="connsiteY9" fmla="*/ 97365 h 747096"/>
                <a:gd name="connsiteX10" fmla="*/ 1128349 w 5306200"/>
                <a:gd name="connsiteY10" fmla="*/ 88603 h 747096"/>
                <a:gd name="connsiteX11" fmla="*/ 1194693 w 5306200"/>
                <a:gd name="connsiteY11" fmla="*/ 83759 h 747096"/>
                <a:gd name="connsiteX12" fmla="*/ 1285148 w 5306200"/>
                <a:gd name="connsiteY12" fmla="*/ 86536 h 747096"/>
                <a:gd name="connsiteX13" fmla="*/ 1417837 w 5306200"/>
                <a:gd name="connsiteY13" fmla="*/ 77882 h 747096"/>
                <a:gd name="connsiteX14" fmla="*/ 1616870 w 5306200"/>
                <a:gd name="connsiteY14" fmla="*/ 63460 h 747096"/>
                <a:gd name="connsiteX15" fmla="*/ 1836095 w 5306200"/>
                <a:gd name="connsiteY15" fmla="*/ 54806 h 747096"/>
                <a:gd name="connsiteX16" fmla="*/ 2038013 w 5306200"/>
                <a:gd name="connsiteY16" fmla="*/ 43268 h 747096"/>
                <a:gd name="connsiteX17" fmla="*/ 2213970 w 5306200"/>
                <a:gd name="connsiteY17" fmla="*/ 34614 h 747096"/>
                <a:gd name="connsiteX18" fmla="*/ 2441849 w 5306200"/>
                <a:gd name="connsiteY18" fmla="*/ 25960 h 747096"/>
                <a:gd name="connsiteX19" fmla="*/ 2764918 w 5306200"/>
                <a:gd name="connsiteY19" fmla="*/ 20191 h 747096"/>
                <a:gd name="connsiteX20" fmla="*/ 2900491 w 5306200"/>
                <a:gd name="connsiteY20" fmla="*/ 17307 h 747096"/>
                <a:gd name="connsiteX21" fmla="*/ 3027411 w 5306200"/>
                <a:gd name="connsiteY21" fmla="*/ 14422 h 747096"/>
                <a:gd name="connsiteX22" fmla="*/ 3157216 w 5306200"/>
                <a:gd name="connsiteY22" fmla="*/ 11538 h 747096"/>
                <a:gd name="connsiteX23" fmla="*/ 3336057 w 5306200"/>
                <a:gd name="connsiteY23" fmla="*/ 8653 h 747096"/>
                <a:gd name="connsiteX24" fmla="*/ 3506245 w 5306200"/>
                <a:gd name="connsiteY24" fmla="*/ 8653 h 747096"/>
                <a:gd name="connsiteX25" fmla="*/ 3722586 w 5306200"/>
                <a:gd name="connsiteY25" fmla="*/ 11537 h 747096"/>
                <a:gd name="connsiteX26" fmla="*/ 5306200 w 5306200"/>
                <a:gd name="connsiteY26" fmla="*/ 0 h 747096"/>
                <a:gd name="connsiteX27" fmla="*/ 5306200 w 5306200"/>
                <a:gd name="connsiteY27" fmla="*/ 744212 h 747096"/>
                <a:gd name="connsiteX28" fmla="*/ 3177408 w 5306200"/>
                <a:gd name="connsiteY28" fmla="*/ 747096 h 747096"/>
                <a:gd name="connsiteX29" fmla="*/ 2952413 w 5306200"/>
                <a:gd name="connsiteY29" fmla="*/ 747096 h 747096"/>
                <a:gd name="connsiteX30" fmla="*/ 2877415 w 5306200"/>
                <a:gd name="connsiteY30" fmla="*/ 747096 h 747096"/>
                <a:gd name="connsiteX31" fmla="*/ 2551462 w 5306200"/>
                <a:gd name="connsiteY31" fmla="*/ 741327 h 747096"/>
                <a:gd name="connsiteX32" fmla="*/ 2456272 w 5306200"/>
                <a:gd name="connsiteY32" fmla="*/ 735558 h 747096"/>
                <a:gd name="connsiteX33" fmla="*/ 2366851 w 5306200"/>
                <a:gd name="connsiteY33" fmla="*/ 729789 h 747096"/>
                <a:gd name="connsiteX34" fmla="*/ 2263008 w 5306200"/>
                <a:gd name="connsiteY34" fmla="*/ 724020 h 747096"/>
                <a:gd name="connsiteX35" fmla="*/ 2075512 w 5306200"/>
                <a:gd name="connsiteY35" fmla="*/ 706713 h 747096"/>
                <a:gd name="connsiteX36" fmla="*/ 1882248 w 5306200"/>
                <a:gd name="connsiteY36" fmla="*/ 686521 h 747096"/>
                <a:gd name="connsiteX37" fmla="*/ 1697637 w 5306200"/>
                <a:gd name="connsiteY37" fmla="*/ 669213 h 747096"/>
                <a:gd name="connsiteX38" fmla="*/ 1513026 w 5306200"/>
                <a:gd name="connsiteY38" fmla="*/ 652832 h 747096"/>
                <a:gd name="connsiteX39" fmla="*/ 1319762 w 5306200"/>
                <a:gd name="connsiteY39" fmla="*/ 631714 h 747096"/>
                <a:gd name="connsiteX40" fmla="*/ 1063038 w 5306200"/>
                <a:gd name="connsiteY40" fmla="*/ 602869 h 747096"/>
                <a:gd name="connsiteX41" fmla="*/ 538051 w 5306200"/>
                <a:gd name="connsiteY41" fmla="*/ 522102 h 747096"/>
                <a:gd name="connsiteX42" fmla="*/ 373632 w 5306200"/>
                <a:gd name="connsiteY42" fmla="*/ 496141 h 747096"/>
                <a:gd name="connsiteX43" fmla="*/ 192723 w 5306200"/>
                <a:gd name="connsiteY43" fmla="*/ 467187 h 747096"/>
                <a:gd name="connsiteX44" fmla="*/ 0 w 5306200"/>
                <a:gd name="connsiteY44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61045 w 5306200"/>
                <a:gd name="connsiteY9" fmla="*/ 97365 h 747096"/>
                <a:gd name="connsiteX10" fmla="*/ 1128349 w 5306200"/>
                <a:gd name="connsiteY10" fmla="*/ 88603 h 747096"/>
                <a:gd name="connsiteX11" fmla="*/ 1194693 w 5306200"/>
                <a:gd name="connsiteY11" fmla="*/ 83759 h 747096"/>
                <a:gd name="connsiteX12" fmla="*/ 1417837 w 5306200"/>
                <a:gd name="connsiteY12" fmla="*/ 77882 h 747096"/>
                <a:gd name="connsiteX13" fmla="*/ 1616870 w 5306200"/>
                <a:gd name="connsiteY13" fmla="*/ 63460 h 747096"/>
                <a:gd name="connsiteX14" fmla="*/ 1836095 w 5306200"/>
                <a:gd name="connsiteY14" fmla="*/ 54806 h 747096"/>
                <a:gd name="connsiteX15" fmla="*/ 2038013 w 5306200"/>
                <a:gd name="connsiteY15" fmla="*/ 43268 h 747096"/>
                <a:gd name="connsiteX16" fmla="*/ 2213970 w 5306200"/>
                <a:gd name="connsiteY16" fmla="*/ 34614 h 747096"/>
                <a:gd name="connsiteX17" fmla="*/ 2441849 w 5306200"/>
                <a:gd name="connsiteY17" fmla="*/ 25960 h 747096"/>
                <a:gd name="connsiteX18" fmla="*/ 2764918 w 5306200"/>
                <a:gd name="connsiteY18" fmla="*/ 20191 h 747096"/>
                <a:gd name="connsiteX19" fmla="*/ 2900491 w 5306200"/>
                <a:gd name="connsiteY19" fmla="*/ 17307 h 747096"/>
                <a:gd name="connsiteX20" fmla="*/ 3027411 w 5306200"/>
                <a:gd name="connsiteY20" fmla="*/ 14422 h 747096"/>
                <a:gd name="connsiteX21" fmla="*/ 3157216 w 5306200"/>
                <a:gd name="connsiteY21" fmla="*/ 11538 h 747096"/>
                <a:gd name="connsiteX22" fmla="*/ 3336057 w 5306200"/>
                <a:gd name="connsiteY22" fmla="*/ 8653 h 747096"/>
                <a:gd name="connsiteX23" fmla="*/ 3506245 w 5306200"/>
                <a:gd name="connsiteY23" fmla="*/ 8653 h 747096"/>
                <a:gd name="connsiteX24" fmla="*/ 3722586 w 5306200"/>
                <a:gd name="connsiteY24" fmla="*/ 11537 h 747096"/>
                <a:gd name="connsiteX25" fmla="*/ 5306200 w 5306200"/>
                <a:gd name="connsiteY25" fmla="*/ 0 h 747096"/>
                <a:gd name="connsiteX26" fmla="*/ 5306200 w 5306200"/>
                <a:gd name="connsiteY26" fmla="*/ 744212 h 747096"/>
                <a:gd name="connsiteX27" fmla="*/ 3177408 w 5306200"/>
                <a:gd name="connsiteY27" fmla="*/ 747096 h 747096"/>
                <a:gd name="connsiteX28" fmla="*/ 2952413 w 5306200"/>
                <a:gd name="connsiteY28" fmla="*/ 747096 h 747096"/>
                <a:gd name="connsiteX29" fmla="*/ 2877415 w 5306200"/>
                <a:gd name="connsiteY29" fmla="*/ 747096 h 747096"/>
                <a:gd name="connsiteX30" fmla="*/ 2551462 w 5306200"/>
                <a:gd name="connsiteY30" fmla="*/ 741327 h 747096"/>
                <a:gd name="connsiteX31" fmla="*/ 2456272 w 5306200"/>
                <a:gd name="connsiteY31" fmla="*/ 735558 h 747096"/>
                <a:gd name="connsiteX32" fmla="*/ 2366851 w 5306200"/>
                <a:gd name="connsiteY32" fmla="*/ 729789 h 747096"/>
                <a:gd name="connsiteX33" fmla="*/ 2263008 w 5306200"/>
                <a:gd name="connsiteY33" fmla="*/ 724020 h 747096"/>
                <a:gd name="connsiteX34" fmla="*/ 2075512 w 5306200"/>
                <a:gd name="connsiteY34" fmla="*/ 706713 h 747096"/>
                <a:gd name="connsiteX35" fmla="*/ 1882248 w 5306200"/>
                <a:gd name="connsiteY35" fmla="*/ 686521 h 747096"/>
                <a:gd name="connsiteX36" fmla="*/ 1697637 w 5306200"/>
                <a:gd name="connsiteY36" fmla="*/ 669213 h 747096"/>
                <a:gd name="connsiteX37" fmla="*/ 1513026 w 5306200"/>
                <a:gd name="connsiteY37" fmla="*/ 652832 h 747096"/>
                <a:gd name="connsiteX38" fmla="*/ 1319762 w 5306200"/>
                <a:gd name="connsiteY38" fmla="*/ 631714 h 747096"/>
                <a:gd name="connsiteX39" fmla="*/ 1063038 w 5306200"/>
                <a:gd name="connsiteY39" fmla="*/ 602869 h 747096"/>
                <a:gd name="connsiteX40" fmla="*/ 538051 w 5306200"/>
                <a:gd name="connsiteY40" fmla="*/ 522102 h 747096"/>
                <a:gd name="connsiteX41" fmla="*/ 373632 w 5306200"/>
                <a:gd name="connsiteY41" fmla="*/ 496141 h 747096"/>
                <a:gd name="connsiteX42" fmla="*/ 192723 w 5306200"/>
                <a:gd name="connsiteY42" fmla="*/ 467187 h 747096"/>
                <a:gd name="connsiteX43" fmla="*/ 0 w 5306200"/>
                <a:gd name="connsiteY43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61045 w 5306200"/>
                <a:gd name="connsiteY9" fmla="*/ 97365 h 747096"/>
                <a:gd name="connsiteX10" fmla="*/ 1128349 w 5306200"/>
                <a:gd name="connsiteY10" fmla="*/ 88603 h 747096"/>
                <a:gd name="connsiteX11" fmla="*/ 1194693 w 5306200"/>
                <a:gd name="connsiteY11" fmla="*/ 83759 h 747096"/>
                <a:gd name="connsiteX12" fmla="*/ 1616870 w 5306200"/>
                <a:gd name="connsiteY12" fmla="*/ 63460 h 747096"/>
                <a:gd name="connsiteX13" fmla="*/ 1836095 w 5306200"/>
                <a:gd name="connsiteY13" fmla="*/ 5480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28349 w 5306200"/>
                <a:gd name="connsiteY10" fmla="*/ 88603 h 747096"/>
                <a:gd name="connsiteX11" fmla="*/ 1194693 w 5306200"/>
                <a:gd name="connsiteY11" fmla="*/ 83759 h 747096"/>
                <a:gd name="connsiteX12" fmla="*/ 1616870 w 5306200"/>
                <a:gd name="connsiteY12" fmla="*/ 63460 h 747096"/>
                <a:gd name="connsiteX13" fmla="*/ 1836095 w 5306200"/>
                <a:gd name="connsiteY13" fmla="*/ 5480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194693 w 5306200"/>
                <a:gd name="connsiteY11" fmla="*/ 83759 h 747096"/>
                <a:gd name="connsiteX12" fmla="*/ 1616870 w 5306200"/>
                <a:gd name="connsiteY12" fmla="*/ 63460 h 747096"/>
                <a:gd name="connsiteX13" fmla="*/ 1836095 w 5306200"/>
                <a:gd name="connsiteY13" fmla="*/ 5480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16870 w 5306200"/>
                <a:gd name="connsiteY12" fmla="*/ 63460 h 747096"/>
                <a:gd name="connsiteX13" fmla="*/ 1836095 w 5306200"/>
                <a:gd name="connsiteY13" fmla="*/ 5480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47350 w 5306200"/>
                <a:gd name="connsiteY12" fmla="*/ 29170 h 747096"/>
                <a:gd name="connsiteX13" fmla="*/ 1836095 w 5306200"/>
                <a:gd name="connsiteY13" fmla="*/ 5480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47350 w 5306200"/>
                <a:gd name="connsiteY12" fmla="*/ 29170 h 747096"/>
                <a:gd name="connsiteX13" fmla="*/ 1870385 w 5306200"/>
                <a:gd name="connsiteY13" fmla="*/ 31946 h 747096"/>
                <a:gd name="connsiteX14" fmla="*/ 2038013 w 5306200"/>
                <a:gd name="connsiteY14" fmla="*/ 4326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47350 w 5306200"/>
                <a:gd name="connsiteY12" fmla="*/ 29170 h 747096"/>
                <a:gd name="connsiteX13" fmla="*/ 1870385 w 5306200"/>
                <a:gd name="connsiteY13" fmla="*/ 31946 h 747096"/>
                <a:gd name="connsiteX14" fmla="*/ 2057063 w 5306200"/>
                <a:gd name="connsiteY14" fmla="*/ 31838 h 747096"/>
                <a:gd name="connsiteX15" fmla="*/ 2213970 w 5306200"/>
                <a:gd name="connsiteY15" fmla="*/ 34614 h 747096"/>
                <a:gd name="connsiteX16" fmla="*/ 2441849 w 5306200"/>
                <a:gd name="connsiteY16" fmla="*/ 25960 h 747096"/>
                <a:gd name="connsiteX17" fmla="*/ 2764918 w 5306200"/>
                <a:gd name="connsiteY17" fmla="*/ 20191 h 747096"/>
                <a:gd name="connsiteX18" fmla="*/ 2900491 w 5306200"/>
                <a:gd name="connsiteY18" fmla="*/ 17307 h 747096"/>
                <a:gd name="connsiteX19" fmla="*/ 3027411 w 5306200"/>
                <a:gd name="connsiteY19" fmla="*/ 14422 h 747096"/>
                <a:gd name="connsiteX20" fmla="*/ 3157216 w 5306200"/>
                <a:gd name="connsiteY20" fmla="*/ 11538 h 747096"/>
                <a:gd name="connsiteX21" fmla="*/ 3336057 w 5306200"/>
                <a:gd name="connsiteY21" fmla="*/ 8653 h 747096"/>
                <a:gd name="connsiteX22" fmla="*/ 3506245 w 5306200"/>
                <a:gd name="connsiteY22" fmla="*/ 8653 h 747096"/>
                <a:gd name="connsiteX23" fmla="*/ 3722586 w 5306200"/>
                <a:gd name="connsiteY23" fmla="*/ 11537 h 747096"/>
                <a:gd name="connsiteX24" fmla="*/ 5306200 w 5306200"/>
                <a:gd name="connsiteY24" fmla="*/ 0 h 747096"/>
                <a:gd name="connsiteX25" fmla="*/ 5306200 w 5306200"/>
                <a:gd name="connsiteY25" fmla="*/ 744212 h 747096"/>
                <a:gd name="connsiteX26" fmla="*/ 3177408 w 5306200"/>
                <a:gd name="connsiteY26" fmla="*/ 747096 h 747096"/>
                <a:gd name="connsiteX27" fmla="*/ 2952413 w 5306200"/>
                <a:gd name="connsiteY27" fmla="*/ 747096 h 747096"/>
                <a:gd name="connsiteX28" fmla="*/ 2877415 w 5306200"/>
                <a:gd name="connsiteY28" fmla="*/ 747096 h 747096"/>
                <a:gd name="connsiteX29" fmla="*/ 2551462 w 5306200"/>
                <a:gd name="connsiteY29" fmla="*/ 741327 h 747096"/>
                <a:gd name="connsiteX30" fmla="*/ 2456272 w 5306200"/>
                <a:gd name="connsiteY30" fmla="*/ 735558 h 747096"/>
                <a:gd name="connsiteX31" fmla="*/ 2366851 w 5306200"/>
                <a:gd name="connsiteY31" fmla="*/ 729789 h 747096"/>
                <a:gd name="connsiteX32" fmla="*/ 2263008 w 5306200"/>
                <a:gd name="connsiteY32" fmla="*/ 724020 h 747096"/>
                <a:gd name="connsiteX33" fmla="*/ 2075512 w 5306200"/>
                <a:gd name="connsiteY33" fmla="*/ 706713 h 747096"/>
                <a:gd name="connsiteX34" fmla="*/ 1882248 w 5306200"/>
                <a:gd name="connsiteY34" fmla="*/ 686521 h 747096"/>
                <a:gd name="connsiteX35" fmla="*/ 1697637 w 5306200"/>
                <a:gd name="connsiteY35" fmla="*/ 669213 h 747096"/>
                <a:gd name="connsiteX36" fmla="*/ 1513026 w 5306200"/>
                <a:gd name="connsiteY36" fmla="*/ 652832 h 747096"/>
                <a:gd name="connsiteX37" fmla="*/ 1319762 w 5306200"/>
                <a:gd name="connsiteY37" fmla="*/ 631714 h 747096"/>
                <a:gd name="connsiteX38" fmla="*/ 1063038 w 5306200"/>
                <a:gd name="connsiteY38" fmla="*/ 602869 h 747096"/>
                <a:gd name="connsiteX39" fmla="*/ 538051 w 5306200"/>
                <a:gd name="connsiteY39" fmla="*/ 522102 h 747096"/>
                <a:gd name="connsiteX40" fmla="*/ 373632 w 5306200"/>
                <a:gd name="connsiteY40" fmla="*/ 496141 h 747096"/>
                <a:gd name="connsiteX41" fmla="*/ 192723 w 5306200"/>
                <a:gd name="connsiteY41" fmla="*/ 467187 h 747096"/>
                <a:gd name="connsiteX42" fmla="*/ 0 w 5306200"/>
                <a:gd name="connsiteY4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47350 w 5306200"/>
                <a:gd name="connsiteY12" fmla="*/ 29170 h 747096"/>
                <a:gd name="connsiteX13" fmla="*/ 2057063 w 5306200"/>
                <a:gd name="connsiteY13" fmla="*/ 31838 h 747096"/>
                <a:gd name="connsiteX14" fmla="*/ 2213970 w 5306200"/>
                <a:gd name="connsiteY14" fmla="*/ 34614 h 747096"/>
                <a:gd name="connsiteX15" fmla="*/ 2441849 w 5306200"/>
                <a:gd name="connsiteY15" fmla="*/ 25960 h 747096"/>
                <a:gd name="connsiteX16" fmla="*/ 2764918 w 5306200"/>
                <a:gd name="connsiteY16" fmla="*/ 20191 h 747096"/>
                <a:gd name="connsiteX17" fmla="*/ 2900491 w 5306200"/>
                <a:gd name="connsiteY17" fmla="*/ 17307 h 747096"/>
                <a:gd name="connsiteX18" fmla="*/ 3027411 w 5306200"/>
                <a:gd name="connsiteY18" fmla="*/ 14422 h 747096"/>
                <a:gd name="connsiteX19" fmla="*/ 3157216 w 5306200"/>
                <a:gd name="connsiteY19" fmla="*/ 11538 h 747096"/>
                <a:gd name="connsiteX20" fmla="*/ 3336057 w 5306200"/>
                <a:gd name="connsiteY20" fmla="*/ 8653 h 747096"/>
                <a:gd name="connsiteX21" fmla="*/ 3506245 w 5306200"/>
                <a:gd name="connsiteY21" fmla="*/ 8653 h 747096"/>
                <a:gd name="connsiteX22" fmla="*/ 3722586 w 5306200"/>
                <a:gd name="connsiteY22" fmla="*/ 11537 h 747096"/>
                <a:gd name="connsiteX23" fmla="*/ 5306200 w 5306200"/>
                <a:gd name="connsiteY23" fmla="*/ 0 h 747096"/>
                <a:gd name="connsiteX24" fmla="*/ 5306200 w 5306200"/>
                <a:gd name="connsiteY24" fmla="*/ 744212 h 747096"/>
                <a:gd name="connsiteX25" fmla="*/ 3177408 w 5306200"/>
                <a:gd name="connsiteY25" fmla="*/ 747096 h 747096"/>
                <a:gd name="connsiteX26" fmla="*/ 2952413 w 5306200"/>
                <a:gd name="connsiteY26" fmla="*/ 747096 h 747096"/>
                <a:gd name="connsiteX27" fmla="*/ 2877415 w 5306200"/>
                <a:gd name="connsiteY27" fmla="*/ 747096 h 747096"/>
                <a:gd name="connsiteX28" fmla="*/ 2551462 w 5306200"/>
                <a:gd name="connsiteY28" fmla="*/ 741327 h 747096"/>
                <a:gd name="connsiteX29" fmla="*/ 2456272 w 5306200"/>
                <a:gd name="connsiteY29" fmla="*/ 735558 h 747096"/>
                <a:gd name="connsiteX30" fmla="*/ 2366851 w 5306200"/>
                <a:gd name="connsiteY30" fmla="*/ 729789 h 747096"/>
                <a:gd name="connsiteX31" fmla="*/ 2263008 w 5306200"/>
                <a:gd name="connsiteY31" fmla="*/ 724020 h 747096"/>
                <a:gd name="connsiteX32" fmla="*/ 2075512 w 5306200"/>
                <a:gd name="connsiteY32" fmla="*/ 706713 h 747096"/>
                <a:gd name="connsiteX33" fmla="*/ 1882248 w 5306200"/>
                <a:gd name="connsiteY33" fmla="*/ 686521 h 747096"/>
                <a:gd name="connsiteX34" fmla="*/ 1697637 w 5306200"/>
                <a:gd name="connsiteY34" fmla="*/ 669213 h 747096"/>
                <a:gd name="connsiteX35" fmla="*/ 1513026 w 5306200"/>
                <a:gd name="connsiteY35" fmla="*/ 652832 h 747096"/>
                <a:gd name="connsiteX36" fmla="*/ 1319762 w 5306200"/>
                <a:gd name="connsiteY36" fmla="*/ 631714 h 747096"/>
                <a:gd name="connsiteX37" fmla="*/ 1063038 w 5306200"/>
                <a:gd name="connsiteY37" fmla="*/ 602869 h 747096"/>
                <a:gd name="connsiteX38" fmla="*/ 538051 w 5306200"/>
                <a:gd name="connsiteY38" fmla="*/ 522102 h 747096"/>
                <a:gd name="connsiteX39" fmla="*/ 373632 w 5306200"/>
                <a:gd name="connsiteY39" fmla="*/ 496141 h 747096"/>
                <a:gd name="connsiteX40" fmla="*/ 192723 w 5306200"/>
                <a:gd name="connsiteY40" fmla="*/ 467187 h 747096"/>
                <a:gd name="connsiteX41" fmla="*/ 0 w 5306200"/>
                <a:gd name="connsiteY41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47350 w 5306200"/>
                <a:gd name="connsiteY12" fmla="*/ 29170 h 747096"/>
                <a:gd name="connsiteX13" fmla="*/ 2057063 w 5306200"/>
                <a:gd name="connsiteY13" fmla="*/ 31838 h 747096"/>
                <a:gd name="connsiteX14" fmla="*/ 2441849 w 5306200"/>
                <a:gd name="connsiteY14" fmla="*/ 25960 h 747096"/>
                <a:gd name="connsiteX15" fmla="*/ 2764918 w 5306200"/>
                <a:gd name="connsiteY15" fmla="*/ 20191 h 747096"/>
                <a:gd name="connsiteX16" fmla="*/ 2900491 w 5306200"/>
                <a:gd name="connsiteY16" fmla="*/ 17307 h 747096"/>
                <a:gd name="connsiteX17" fmla="*/ 3027411 w 5306200"/>
                <a:gd name="connsiteY17" fmla="*/ 14422 h 747096"/>
                <a:gd name="connsiteX18" fmla="*/ 3157216 w 5306200"/>
                <a:gd name="connsiteY18" fmla="*/ 11538 h 747096"/>
                <a:gd name="connsiteX19" fmla="*/ 3336057 w 5306200"/>
                <a:gd name="connsiteY19" fmla="*/ 8653 h 747096"/>
                <a:gd name="connsiteX20" fmla="*/ 3506245 w 5306200"/>
                <a:gd name="connsiteY20" fmla="*/ 8653 h 747096"/>
                <a:gd name="connsiteX21" fmla="*/ 3722586 w 5306200"/>
                <a:gd name="connsiteY21" fmla="*/ 11537 h 747096"/>
                <a:gd name="connsiteX22" fmla="*/ 5306200 w 5306200"/>
                <a:gd name="connsiteY22" fmla="*/ 0 h 747096"/>
                <a:gd name="connsiteX23" fmla="*/ 5306200 w 5306200"/>
                <a:gd name="connsiteY23" fmla="*/ 744212 h 747096"/>
                <a:gd name="connsiteX24" fmla="*/ 3177408 w 5306200"/>
                <a:gd name="connsiteY24" fmla="*/ 747096 h 747096"/>
                <a:gd name="connsiteX25" fmla="*/ 2952413 w 5306200"/>
                <a:gd name="connsiteY25" fmla="*/ 747096 h 747096"/>
                <a:gd name="connsiteX26" fmla="*/ 2877415 w 5306200"/>
                <a:gd name="connsiteY26" fmla="*/ 747096 h 747096"/>
                <a:gd name="connsiteX27" fmla="*/ 2551462 w 5306200"/>
                <a:gd name="connsiteY27" fmla="*/ 741327 h 747096"/>
                <a:gd name="connsiteX28" fmla="*/ 2456272 w 5306200"/>
                <a:gd name="connsiteY28" fmla="*/ 735558 h 747096"/>
                <a:gd name="connsiteX29" fmla="*/ 2366851 w 5306200"/>
                <a:gd name="connsiteY29" fmla="*/ 729789 h 747096"/>
                <a:gd name="connsiteX30" fmla="*/ 2263008 w 5306200"/>
                <a:gd name="connsiteY30" fmla="*/ 724020 h 747096"/>
                <a:gd name="connsiteX31" fmla="*/ 2075512 w 5306200"/>
                <a:gd name="connsiteY31" fmla="*/ 706713 h 747096"/>
                <a:gd name="connsiteX32" fmla="*/ 1882248 w 5306200"/>
                <a:gd name="connsiteY32" fmla="*/ 686521 h 747096"/>
                <a:gd name="connsiteX33" fmla="*/ 1697637 w 5306200"/>
                <a:gd name="connsiteY33" fmla="*/ 669213 h 747096"/>
                <a:gd name="connsiteX34" fmla="*/ 1513026 w 5306200"/>
                <a:gd name="connsiteY34" fmla="*/ 652832 h 747096"/>
                <a:gd name="connsiteX35" fmla="*/ 1319762 w 5306200"/>
                <a:gd name="connsiteY35" fmla="*/ 631714 h 747096"/>
                <a:gd name="connsiteX36" fmla="*/ 1063038 w 5306200"/>
                <a:gd name="connsiteY36" fmla="*/ 602869 h 747096"/>
                <a:gd name="connsiteX37" fmla="*/ 538051 w 5306200"/>
                <a:gd name="connsiteY37" fmla="*/ 522102 h 747096"/>
                <a:gd name="connsiteX38" fmla="*/ 373632 w 5306200"/>
                <a:gd name="connsiteY38" fmla="*/ 496141 h 747096"/>
                <a:gd name="connsiteX39" fmla="*/ 192723 w 5306200"/>
                <a:gd name="connsiteY39" fmla="*/ 467187 h 747096"/>
                <a:gd name="connsiteX40" fmla="*/ 0 w 5306200"/>
                <a:gd name="connsiteY4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57063 w 5306200"/>
                <a:gd name="connsiteY13" fmla="*/ 31838 h 747096"/>
                <a:gd name="connsiteX14" fmla="*/ 2441849 w 5306200"/>
                <a:gd name="connsiteY14" fmla="*/ 25960 h 747096"/>
                <a:gd name="connsiteX15" fmla="*/ 2764918 w 5306200"/>
                <a:gd name="connsiteY15" fmla="*/ 20191 h 747096"/>
                <a:gd name="connsiteX16" fmla="*/ 2900491 w 5306200"/>
                <a:gd name="connsiteY16" fmla="*/ 17307 h 747096"/>
                <a:gd name="connsiteX17" fmla="*/ 3027411 w 5306200"/>
                <a:gd name="connsiteY17" fmla="*/ 14422 h 747096"/>
                <a:gd name="connsiteX18" fmla="*/ 3157216 w 5306200"/>
                <a:gd name="connsiteY18" fmla="*/ 11538 h 747096"/>
                <a:gd name="connsiteX19" fmla="*/ 3336057 w 5306200"/>
                <a:gd name="connsiteY19" fmla="*/ 8653 h 747096"/>
                <a:gd name="connsiteX20" fmla="*/ 3506245 w 5306200"/>
                <a:gd name="connsiteY20" fmla="*/ 8653 h 747096"/>
                <a:gd name="connsiteX21" fmla="*/ 3722586 w 5306200"/>
                <a:gd name="connsiteY21" fmla="*/ 11537 h 747096"/>
                <a:gd name="connsiteX22" fmla="*/ 5306200 w 5306200"/>
                <a:gd name="connsiteY22" fmla="*/ 0 h 747096"/>
                <a:gd name="connsiteX23" fmla="*/ 5306200 w 5306200"/>
                <a:gd name="connsiteY23" fmla="*/ 744212 h 747096"/>
                <a:gd name="connsiteX24" fmla="*/ 3177408 w 5306200"/>
                <a:gd name="connsiteY24" fmla="*/ 747096 h 747096"/>
                <a:gd name="connsiteX25" fmla="*/ 2952413 w 5306200"/>
                <a:gd name="connsiteY25" fmla="*/ 747096 h 747096"/>
                <a:gd name="connsiteX26" fmla="*/ 2877415 w 5306200"/>
                <a:gd name="connsiteY26" fmla="*/ 747096 h 747096"/>
                <a:gd name="connsiteX27" fmla="*/ 2551462 w 5306200"/>
                <a:gd name="connsiteY27" fmla="*/ 741327 h 747096"/>
                <a:gd name="connsiteX28" fmla="*/ 2456272 w 5306200"/>
                <a:gd name="connsiteY28" fmla="*/ 735558 h 747096"/>
                <a:gd name="connsiteX29" fmla="*/ 2366851 w 5306200"/>
                <a:gd name="connsiteY29" fmla="*/ 729789 h 747096"/>
                <a:gd name="connsiteX30" fmla="*/ 2263008 w 5306200"/>
                <a:gd name="connsiteY30" fmla="*/ 724020 h 747096"/>
                <a:gd name="connsiteX31" fmla="*/ 2075512 w 5306200"/>
                <a:gd name="connsiteY31" fmla="*/ 706713 h 747096"/>
                <a:gd name="connsiteX32" fmla="*/ 1882248 w 5306200"/>
                <a:gd name="connsiteY32" fmla="*/ 686521 h 747096"/>
                <a:gd name="connsiteX33" fmla="*/ 1697637 w 5306200"/>
                <a:gd name="connsiteY33" fmla="*/ 669213 h 747096"/>
                <a:gd name="connsiteX34" fmla="*/ 1513026 w 5306200"/>
                <a:gd name="connsiteY34" fmla="*/ 652832 h 747096"/>
                <a:gd name="connsiteX35" fmla="*/ 1319762 w 5306200"/>
                <a:gd name="connsiteY35" fmla="*/ 631714 h 747096"/>
                <a:gd name="connsiteX36" fmla="*/ 1063038 w 5306200"/>
                <a:gd name="connsiteY36" fmla="*/ 602869 h 747096"/>
                <a:gd name="connsiteX37" fmla="*/ 538051 w 5306200"/>
                <a:gd name="connsiteY37" fmla="*/ 522102 h 747096"/>
                <a:gd name="connsiteX38" fmla="*/ 373632 w 5306200"/>
                <a:gd name="connsiteY38" fmla="*/ 496141 h 747096"/>
                <a:gd name="connsiteX39" fmla="*/ 192723 w 5306200"/>
                <a:gd name="connsiteY39" fmla="*/ 467187 h 747096"/>
                <a:gd name="connsiteX40" fmla="*/ 0 w 5306200"/>
                <a:gd name="connsiteY4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57063 w 5306200"/>
                <a:gd name="connsiteY13" fmla="*/ 31838 h 747096"/>
                <a:gd name="connsiteX14" fmla="*/ 2438039 w 5306200"/>
                <a:gd name="connsiteY14" fmla="*/ 14530 h 747096"/>
                <a:gd name="connsiteX15" fmla="*/ 2764918 w 5306200"/>
                <a:gd name="connsiteY15" fmla="*/ 20191 h 747096"/>
                <a:gd name="connsiteX16" fmla="*/ 2900491 w 5306200"/>
                <a:gd name="connsiteY16" fmla="*/ 17307 h 747096"/>
                <a:gd name="connsiteX17" fmla="*/ 3027411 w 5306200"/>
                <a:gd name="connsiteY17" fmla="*/ 14422 h 747096"/>
                <a:gd name="connsiteX18" fmla="*/ 3157216 w 5306200"/>
                <a:gd name="connsiteY18" fmla="*/ 11538 h 747096"/>
                <a:gd name="connsiteX19" fmla="*/ 3336057 w 5306200"/>
                <a:gd name="connsiteY19" fmla="*/ 8653 h 747096"/>
                <a:gd name="connsiteX20" fmla="*/ 3506245 w 5306200"/>
                <a:gd name="connsiteY20" fmla="*/ 8653 h 747096"/>
                <a:gd name="connsiteX21" fmla="*/ 3722586 w 5306200"/>
                <a:gd name="connsiteY21" fmla="*/ 11537 h 747096"/>
                <a:gd name="connsiteX22" fmla="*/ 5306200 w 5306200"/>
                <a:gd name="connsiteY22" fmla="*/ 0 h 747096"/>
                <a:gd name="connsiteX23" fmla="*/ 5306200 w 5306200"/>
                <a:gd name="connsiteY23" fmla="*/ 744212 h 747096"/>
                <a:gd name="connsiteX24" fmla="*/ 3177408 w 5306200"/>
                <a:gd name="connsiteY24" fmla="*/ 747096 h 747096"/>
                <a:gd name="connsiteX25" fmla="*/ 2952413 w 5306200"/>
                <a:gd name="connsiteY25" fmla="*/ 747096 h 747096"/>
                <a:gd name="connsiteX26" fmla="*/ 2877415 w 5306200"/>
                <a:gd name="connsiteY26" fmla="*/ 747096 h 747096"/>
                <a:gd name="connsiteX27" fmla="*/ 2551462 w 5306200"/>
                <a:gd name="connsiteY27" fmla="*/ 741327 h 747096"/>
                <a:gd name="connsiteX28" fmla="*/ 2456272 w 5306200"/>
                <a:gd name="connsiteY28" fmla="*/ 735558 h 747096"/>
                <a:gd name="connsiteX29" fmla="*/ 2366851 w 5306200"/>
                <a:gd name="connsiteY29" fmla="*/ 729789 h 747096"/>
                <a:gd name="connsiteX30" fmla="*/ 2263008 w 5306200"/>
                <a:gd name="connsiteY30" fmla="*/ 724020 h 747096"/>
                <a:gd name="connsiteX31" fmla="*/ 2075512 w 5306200"/>
                <a:gd name="connsiteY31" fmla="*/ 706713 h 747096"/>
                <a:gd name="connsiteX32" fmla="*/ 1882248 w 5306200"/>
                <a:gd name="connsiteY32" fmla="*/ 686521 h 747096"/>
                <a:gd name="connsiteX33" fmla="*/ 1697637 w 5306200"/>
                <a:gd name="connsiteY33" fmla="*/ 669213 h 747096"/>
                <a:gd name="connsiteX34" fmla="*/ 1513026 w 5306200"/>
                <a:gd name="connsiteY34" fmla="*/ 652832 h 747096"/>
                <a:gd name="connsiteX35" fmla="*/ 1319762 w 5306200"/>
                <a:gd name="connsiteY35" fmla="*/ 631714 h 747096"/>
                <a:gd name="connsiteX36" fmla="*/ 1063038 w 5306200"/>
                <a:gd name="connsiteY36" fmla="*/ 602869 h 747096"/>
                <a:gd name="connsiteX37" fmla="*/ 538051 w 5306200"/>
                <a:gd name="connsiteY37" fmla="*/ 522102 h 747096"/>
                <a:gd name="connsiteX38" fmla="*/ 373632 w 5306200"/>
                <a:gd name="connsiteY38" fmla="*/ 496141 h 747096"/>
                <a:gd name="connsiteX39" fmla="*/ 192723 w 5306200"/>
                <a:gd name="connsiteY39" fmla="*/ 467187 h 747096"/>
                <a:gd name="connsiteX40" fmla="*/ 0 w 5306200"/>
                <a:gd name="connsiteY4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2764918 w 5306200"/>
                <a:gd name="connsiteY15" fmla="*/ 20191 h 747096"/>
                <a:gd name="connsiteX16" fmla="*/ 2900491 w 5306200"/>
                <a:gd name="connsiteY16" fmla="*/ 17307 h 747096"/>
                <a:gd name="connsiteX17" fmla="*/ 3027411 w 5306200"/>
                <a:gd name="connsiteY17" fmla="*/ 14422 h 747096"/>
                <a:gd name="connsiteX18" fmla="*/ 3157216 w 5306200"/>
                <a:gd name="connsiteY18" fmla="*/ 11538 h 747096"/>
                <a:gd name="connsiteX19" fmla="*/ 3336057 w 5306200"/>
                <a:gd name="connsiteY19" fmla="*/ 8653 h 747096"/>
                <a:gd name="connsiteX20" fmla="*/ 3506245 w 5306200"/>
                <a:gd name="connsiteY20" fmla="*/ 8653 h 747096"/>
                <a:gd name="connsiteX21" fmla="*/ 3722586 w 5306200"/>
                <a:gd name="connsiteY21" fmla="*/ 11537 h 747096"/>
                <a:gd name="connsiteX22" fmla="*/ 5306200 w 5306200"/>
                <a:gd name="connsiteY22" fmla="*/ 0 h 747096"/>
                <a:gd name="connsiteX23" fmla="*/ 5306200 w 5306200"/>
                <a:gd name="connsiteY23" fmla="*/ 744212 h 747096"/>
                <a:gd name="connsiteX24" fmla="*/ 3177408 w 5306200"/>
                <a:gd name="connsiteY24" fmla="*/ 747096 h 747096"/>
                <a:gd name="connsiteX25" fmla="*/ 2952413 w 5306200"/>
                <a:gd name="connsiteY25" fmla="*/ 747096 h 747096"/>
                <a:gd name="connsiteX26" fmla="*/ 2877415 w 5306200"/>
                <a:gd name="connsiteY26" fmla="*/ 747096 h 747096"/>
                <a:gd name="connsiteX27" fmla="*/ 2551462 w 5306200"/>
                <a:gd name="connsiteY27" fmla="*/ 741327 h 747096"/>
                <a:gd name="connsiteX28" fmla="*/ 2456272 w 5306200"/>
                <a:gd name="connsiteY28" fmla="*/ 735558 h 747096"/>
                <a:gd name="connsiteX29" fmla="*/ 2366851 w 5306200"/>
                <a:gd name="connsiteY29" fmla="*/ 729789 h 747096"/>
                <a:gd name="connsiteX30" fmla="*/ 2263008 w 5306200"/>
                <a:gd name="connsiteY30" fmla="*/ 724020 h 747096"/>
                <a:gd name="connsiteX31" fmla="*/ 2075512 w 5306200"/>
                <a:gd name="connsiteY31" fmla="*/ 706713 h 747096"/>
                <a:gd name="connsiteX32" fmla="*/ 1882248 w 5306200"/>
                <a:gd name="connsiteY32" fmla="*/ 686521 h 747096"/>
                <a:gd name="connsiteX33" fmla="*/ 1697637 w 5306200"/>
                <a:gd name="connsiteY33" fmla="*/ 669213 h 747096"/>
                <a:gd name="connsiteX34" fmla="*/ 1513026 w 5306200"/>
                <a:gd name="connsiteY34" fmla="*/ 652832 h 747096"/>
                <a:gd name="connsiteX35" fmla="*/ 1319762 w 5306200"/>
                <a:gd name="connsiteY35" fmla="*/ 631714 h 747096"/>
                <a:gd name="connsiteX36" fmla="*/ 1063038 w 5306200"/>
                <a:gd name="connsiteY36" fmla="*/ 602869 h 747096"/>
                <a:gd name="connsiteX37" fmla="*/ 538051 w 5306200"/>
                <a:gd name="connsiteY37" fmla="*/ 522102 h 747096"/>
                <a:gd name="connsiteX38" fmla="*/ 373632 w 5306200"/>
                <a:gd name="connsiteY38" fmla="*/ 496141 h 747096"/>
                <a:gd name="connsiteX39" fmla="*/ 192723 w 5306200"/>
                <a:gd name="connsiteY39" fmla="*/ 467187 h 747096"/>
                <a:gd name="connsiteX40" fmla="*/ 0 w 5306200"/>
                <a:gd name="connsiteY4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2900491 w 5306200"/>
                <a:gd name="connsiteY15" fmla="*/ 17307 h 747096"/>
                <a:gd name="connsiteX16" fmla="*/ 3027411 w 5306200"/>
                <a:gd name="connsiteY16" fmla="*/ 14422 h 747096"/>
                <a:gd name="connsiteX17" fmla="*/ 3157216 w 5306200"/>
                <a:gd name="connsiteY17" fmla="*/ 11538 h 747096"/>
                <a:gd name="connsiteX18" fmla="*/ 3336057 w 5306200"/>
                <a:gd name="connsiteY18" fmla="*/ 8653 h 747096"/>
                <a:gd name="connsiteX19" fmla="*/ 3506245 w 5306200"/>
                <a:gd name="connsiteY19" fmla="*/ 8653 h 747096"/>
                <a:gd name="connsiteX20" fmla="*/ 3722586 w 5306200"/>
                <a:gd name="connsiteY20" fmla="*/ 11537 h 747096"/>
                <a:gd name="connsiteX21" fmla="*/ 5306200 w 5306200"/>
                <a:gd name="connsiteY21" fmla="*/ 0 h 747096"/>
                <a:gd name="connsiteX22" fmla="*/ 5306200 w 5306200"/>
                <a:gd name="connsiteY22" fmla="*/ 744212 h 747096"/>
                <a:gd name="connsiteX23" fmla="*/ 3177408 w 5306200"/>
                <a:gd name="connsiteY23" fmla="*/ 747096 h 747096"/>
                <a:gd name="connsiteX24" fmla="*/ 2952413 w 5306200"/>
                <a:gd name="connsiteY24" fmla="*/ 747096 h 747096"/>
                <a:gd name="connsiteX25" fmla="*/ 2877415 w 5306200"/>
                <a:gd name="connsiteY25" fmla="*/ 747096 h 747096"/>
                <a:gd name="connsiteX26" fmla="*/ 2551462 w 5306200"/>
                <a:gd name="connsiteY26" fmla="*/ 741327 h 747096"/>
                <a:gd name="connsiteX27" fmla="*/ 2456272 w 5306200"/>
                <a:gd name="connsiteY27" fmla="*/ 735558 h 747096"/>
                <a:gd name="connsiteX28" fmla="*/ 2366851 w 5306200"/>
                <a:gd name="connsiteY28" fmla="*/ 729789 h 747096"/>
                <a:gd name="connsiteX29" fmla="*/ 2263008 w 5306200"/>
                <a:gd name="connsiteY29" fmla="*/ 724020 h 747096"/>
                <a:gd name="connsiteX30" fmla="*/ 2075512 w 5306200"/>
                <a:gd name="connsiteY30" fmla="*/ 706713 h 747096"/>
                <a:gd name="connsiteX31" fmla="*/ 1882248 w 5306200"/>
                <a:gd name="connsiteY31" fmla="*/ 686521 h 747096"/>
                <a:gd name="connsiteX32" fmla="*/ 1697637 w 5306200"/>
                <a:gd name="connsiteY32" fmla="*/ 669213 h 747096"/>
                <a:gd name="connsiteX33" fmla="*/ 1513026 w 5306200"/>
                <a:gd name="connsiteY33" fmla="*/ 652832 h 747096"/>
                <a:gd name="connsiteX34" fmla="*/ 1319762 w 5306200"/>
                <a:gd name="connsiteY34" fmla="*/ 631714 h 747096"/>
                <a:gd name="connsiteX35" fmla="*/ 1063038 w 5306200"/>
                <a:gd name="connsiteY35" fmla="*/ 602869 h 747096"/>
                <a:gd name="connsiteX36" fmla="*/ 538051 w 5306200"/>
                <a:gd name="connsiteY36" fmla="*/ 522102 h 747096"/>
                <a:gd name="connsiteX37" fmla="*/ 373632 w 5306200"/>
                <a:gd name="connsiteY37" fmla="*/ 496141 h 747096"/>
                <a:gd name="connsiteX38" fmla="*/ 192723 w 5306200"/>
                <a:gd name="connsiteY38" fmla="*/ 467187 h 747096"/>
                <a:gd name="connsiteX39" fmla="*/ 0 w 5306200"/>
                <a:gd name="connsiteY39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27411 w 5306200"/>
                <a:gd name="connsiteY15" fmla="*/ 14422 h 747096"/>
                <a:gd name="connsiteX16" fmla="*/ 3157216 w 5306200"/>
                <a:gd name="connsiteY16" fmla="*/ 11538 h 747096"/>
                <a:gd name="connsiteX17" fmla="*/ 3336057 w 5306200"/>
                <a:gd name="connsiteY17" fmla="*/ 8653 h 747096"/>
                <a:gd name="connsiteX18" fmla="*/ 3506245 w 5306200"/>
                <a:gd name="connsiteY18" fmla="*/ 8653 h 747096"/>
                <a:gd name="connsiteX19" fmla="*/ 3722586 w 5306200"/>
                <a:gd name="connsiteY19" fmla="*/ 11537 h 747096"/>
                <a:gd name="connsiteX20" fmla="*/ 5306200 w 5306200"/>
                <a:gd name="connsiteY20" fmla="*/ 0 h 747096"/>
                <a:gd name="connsiteX21" fmla="*/ 5306200 w 5306200"/>
                <a:gd name="connsiteY21" fmla="*/ 744212 h 747096"/>
                <a:gd name="connsiteX22" fmla="*/ 3177408 w 5306200"/>
                <a:gd name="connsiteY22" fmla="*/ 747096 h 747096"/>
                <a:gd name="connsiteX23" fmla="*/ 2952413 w 5306200"/>
                <a:gd name="connsiteY23" fmla="*/ 747096 h 747096"/>
                <a:gd name="connsiteX24" fmla="*/ 2877415 w 5306200"/>
                <a:gd name="connsiteY24" fmla="*/ 747096 h 747096"/>
                <a:gd name="connsiteX25" fmla="*/ 2551462 w 5306200"/>
                <a:gd name="connsiteY25" fmla="*/ 741327 h 747096"/>
                <a:gd name="connsiteX26" fmla="*/ 2456272 w 5306200"/>
                <a:gd name="connsiteY26" fmla="*/ 735558 h 747096"/>
                <a:gd name="connsiteX27" fmla="*/ 2366851 w 5306200"/>
                <a:gd name="connsiteY27" fmla="*/ 729789 h 747096"/>
                <a:gd name="connsiteX28" fmla="*/ 2263008 w 5306200"/>
                <a:gd name="connsiteY28" fmla="*/ 724020 h 747096"/>
                <a:gd name="connsiteX29" fmla="*/ 2075512 w 5306200"/>
                <a:gd name="connsiteY29" fmla="*/ 706713 h 747096"/>
                <a:gd name="connsiteX30" fmla="*/ 1882248 w 5306200"/>
                <a:gd name="connsiteY30" fmla="*/ 686521 h 747096"/>
                <a:gd name="connsiteX31" fmla="*/ 1697637 w 5306200"/>
                <a:gd name="connsiteY31" fmla="*/ 669213 h 747096"/>
                <a:gd name="connsiteX32" fmla="*/ 1513026 w 5306200"/>
                <a:gd name="connsiteY32" fmla="*/ 652832 h 747096"/>
                <a:gd name="connsiteX33" fmla="*/ 1319762 w 5306200"/>
                <a:gd name="connsiteY33" fmla="*/ 631714 h 747096"/>
                <a:gd name="connsiteX34" fmla="*/ 1063038 w 5306200"/>
                <a:gd name="connsiteY34" fmla="*/ 602869 h 747096"/>
                <a:gd name="connsiteX35" fmla="*/ 538051 w 5306200"/>
                <a:gd name="connsiteY35" fmla="*/ 522102 h 747096"/>
                <a:gd name="connsiteX36" fmla="*/ 373632 w 5306200"/>
                <a:gd name="connsiteY36" fmla="*/ 496141 h 747096"/>
                <a:gd name="connsiteX37" fmla="*/ 192723 w 5306200"/>
                <a:gd name="connsiteY37" fmla="*/ 467187 h 747096"/>
                <a:gd name="connsiteX38" fmla="*/ 0 w 5306200"/>
                <a:gd name="connsiteY38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27411 w 5306200"/>
                <a:gd name="connsiteY15" fmla="*/ 14422 h 747096"/>
                <a:gd name="connsiteX16" fmla="*/ 3336057 w 5306200"/>
                <a:gd name="connsiteY16" fmla="*/ 8653 h 747096"/>
                <a:gd name="connsiteX17" fmla="*/ 3506245 w 5306200"/>
                <a:gd name="connsiteY17" fmla="*/ 8653 h 747096"/>
                <a:gd name="connsiteX18" fmla="*/ 3722586 w 5306200"/>
                <a:gd name="connsiteY18" fmla="*/ 11537 h 747096"/>
                <a:gd name="connsiteX19" fmla="*/ 5306200 w 5306200"/>
                <a:gd name="connsiteY19" fmla="*/ 0 h 747096"/>
                <a:gd name="connsiteX20" fmla="*/ 5306200 w 5306200"/>
                <a:gd name="connsiteY20" fmla="*/ 744212 h 747096"/>
                <a:gd name="connsiteX21" fmla="*/ 3177408 w 5306200"/>
                <a:gd name="connsiteY21" fmla="*/ 747096 h 747096"/>
                <a:gd name="connsiteX22" fmla="*/ 2952413 w 5306200"/>
                <a:gd name="connsiteY22" fmla="*/ 747096 h 747096"/>
                <a:gd name="connsiteX23" fmla="*/ 2877415 w 5306200"/>
                <a:gd name="connsiteY23" fmla="*/ 747096 h 747096"/>
                <a:gd name="connsiteX24" fmla="*/ 2551462 w 5306200"/>
                <a:gd name="connsiteY24" fmla="*/ 741327 h 747096"/>
                <a:gd name="connsiteX25" fmla="*/ 2456272 w 5306200"/>
                <a:gd name="connsiteY25" fmla="*/ 735558 h 747096"/>
                <a:gd name="connsiteX26" fmla="*/ 2366851 w 5306200"/>
                <a:gd name="connsiteY26" fmla="*/ 729789 h 747096"/>
                <a:gd name="connsiteX27" fmla="*/ 2263008 w 5306200"/>
                <a:gd name="connsiteY27" fmla="*/ 724020 h 747096"/>
                <a:gd name="connsiteX28" fmla="*/ 2075512 w 5306200"/>
                <a:gd name="connsiteY28" fmla="*/ 706713 h 747096"/>
                <a:gd name="connsiteX29" fmla="*/ 1882248 w 5306200"/>
                <a:gd name="connsiteY29" fmla="*/ 686521 h 747096"/>
                <a:gd name="connsiteX30" fmla="*/ 1697637 w 5306200"/>
                <a:gd name="connsiteY30" fmla="*/ 669213 h 747096"/>
                <a:gd name="connsiteX31" fmla="*/ 1513026 w 5306200"/>
                <a:gd name="connsiteY31" fmla="*/ 652832 h 747096"/>
                <a:gd name="connsiteX32" fmla="*/ 1319762 w 5306200"/>
                <a:gd name="connsiteY32" fmla="*/ 631714 h 747096"/>
                <a:gd name="connsiteX33" fmla="*/ 1063038 w 5306200"/>
                <a:gd name="connsiteY33" fmla="*/ 602869 h 747096"/>
                <a:gd name="connsiteX34" fmla="*/ 538051 w 5306200"/>
                <a:gd name="connsiteY34" fmla="*/ 522102 h 747096"/>
                <a:gd name="connsiteX35" fmla="*/ 373632 w 5306200"/>
                <a:gd name="connsiteY35" fmla="*/ 496141 h 747096"/>
                <a:gd name="connsiteX36" fmla="*/ 192723 w 5306200"/>
                <a:gd name="connsiteY36" fmla="*/ 467187 h 747096"/>
                <a:gd name="connsiteX37" fmla="*/ 0 w 5306200"/>
                <a:gd name="connsiteY37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27411 w 5306200"/>
                <a:gd name="connsiteY15" fmla="*/ 14422 h 747096"/>
                <a:gd name="connsiteX16" fmla="*/ 3506245 w 5306200"/>
                <a:gd name="connsiteY16" fmla="*/ 8653 h 747096"/>
                <a:gd name="connsiteX17" fmla="*/ 3722586 w 5306200"/>
                <a:gd name="connsiteY17" fmla="*/ 11537 h 747096"/>
                <a:gd name="connsiteX18" fmla="*/ 5306200 w 5306200"/>
                <a:gd name="connsiteY18" fmla="*/ 0 h 747096"/>
                <a:gd name="connsiteX19" fmla="*/ 5306200 w 5306200"/>
                <a:gd name="connsiteY19" fmla="*/ 744212 h 747096"/>
                <a:gd name="connsiteX20" fmla="*/ 3177408 w 5306200"/>
                <a:gd name="connsiteY20" fmla="*/ 747096 h 747096"/>
                <a:gd name="connsiteX21" fmla="*/ 2952413 w 5306200"/>
                <a:gd name="connsiteY21" fmla="*/ 747096 h 747096"/>
                <a:gd name="connsiteX22" fmla="*/ 2877415 w 5306200"/>
                <a:gd name="connsiteY22" fmla="*/ 747096 h 747096"/>
                <a:gd name="connsiteX23" fmla="*/ 2551462 w 5306200"/>
                <a:gd name="connsiteY23" fmla="*/ 741327 h 747096"/>
                <a:gd name="connsiteX24" fmla="*/ 2456272 w 5306200"/>
                <a:gd name="connsiteY24" fmla="*/ 735558 h 747096"/>
                <a:gd name="connsiteX25" fmla="*/ 2366851 w 5306200"/>
                <a:gd name="connsiteY25" fmla="*/ 729789 h 747096"/>
                <a:gd name="connsiteX26" fmla="*/ 2263008 w 5306200"/>
                <a:gd name="connsiteY26" fmla="*/ 724020 h 747096"/>
                <a:gd name="connsiteX27" fmla="*/ 2075512 w 5306200"/>
                <a:gd name="connsiteY27" fmla="*/ 706713 h 747096"/>
                <a:gd name="connsiteX28" fmla="*/ 1882248 w 5306200"/>
                <a:gd name="connsiteY28" fmla="*/ 686521 h 747096"/>
                <a:gd name="connsiteX29" fmla="*/ 1697637 w 5306200"/>
                <a:gd name="connsiteY29" fmla="*/ 669213 h 747096"/>
                <a:gd name="connsiteX30" fmla="*/ 1513026 w 5306200"/>
                <a:gd name="connsiteY30" fmla="*/ 652832 h 747096"/>
                <a:gd name="connsiteX31" fmla="*/ 1319762 w 5306200"/>
                <a:gd name="connsiteY31" fmla="*/ 631714 h 747096"/>
                <a:gd name="connsiteX32" fmla="*/ 1063038 w 5306200"/>
                <a:gd name="connsiteY32" fmla="*/ 602869 h 747096"/>
                <a:gd name="connsiteX33" fmla="*/ 538051 w 5306200"/>
                <a:gd name="connsiteY33" fmla="*/ 522102 h 747096"/>
                <a:gd name="connsiteX34" fmla="*/ 373632 w 5306200"/>
                <a:gd name="connsiteY34" fmla="*/ 496141 h 747096"/>
                <a:gd name="connsiteX35" fmla="*/ 192723 w 5306200"/>
                <a:gd name="connsiteY35" fmla="*/ 467187 h 747096"/>
                <a:gd name="connsiteX36" fmla="*/ 0 w 5306200"/>
                <a:gd name="connsiteY36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27411 w 5306200"/>
                <a:gd name="connsiteY15" fmla="*/ 14422 h 747096"/>
                <a:gd name="connsiteX16" fmla="*/ 3722586 w 5306200"/>
                <a:gd name="connsiteY16" fmla="*/ 1153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551462 w 5306200"/>
                <a:gd name="connsiteY22" fmla="*/ 741327 h 747096"/>
                <a:gd name="connsiteX23" fmla="*/ 2456272 w 5306200"/>
                <a:gd name="connsiteY23" fmla="*/ 735558 h 747096"/>
                <a:gd name="connsiteX24" fmla="*/ 2366851 w 5306200"/>
                <a:gd name="connsiteY24" fmla="*/ 729789 h 747096"/>
                <a:gd name="connsiteX25" fmla="*/ 2263008 w 5306200"/>
                <a:gd name="connsiteY25" fmla="*/ 724020 h 747096"/>
                <a:gd name="connsiteX26" fmla="*/ 2075512 w 5306200"/>
                <a:gd name="connsiteY26" fmla="*/ 706713 h 747096"/>
                <a:gd name="connsiteX27" fmla="*/ 1882248 w 5306200"/>
                <a:gd name="connsiteY27" fmla="*/ 686521 h 747096"/>
                <a:gd name="connsiteX28" fmla="*/ 1697637 w 5306200"/>
                <a:gd name="connsiteY28" fmla="*/ 669213 h 747096"/>
                <a:gd name="connsiteX29" fmla="*/ 1513026 w 5306200"/>
                <a:gd name="connsiteY29" fmla="*/ 652832 h 747096"/>
                <a:gd name="connsiteX30" fmla="*/ 1319762 w 5306200"/>
                <a:gd name="connsiteY30" fmla="*/ 631714 h 747096"/>
                <a:gd name="connsiteX31" fmla="*/ 1063038 w 5306200"/>
                <a:gd name="connsiteY31" fmla="*/ 602869 h 747096"/>
                <a:gd name="connsiteX32" fmla="*/ 538051 w 5306200"/>
                <a:gd name="connsiteY32" fmla="*/ 522102 h 747096"/>
                <a:gd name="connsiteX33" fmla="*/ 373632 w 5306200"/>
                <a:gd name="connsiteY33" fmla="*/ 496141 h 747096"/>
                <a:gd name="connsiteX34" fmla="*/ 192723 w 5306200"/>
                <a:gd name="connsiteY34" fmla="*/ 467187 h 747096"/>
                <a:gd name="connsiteX35" fmla="*/ 0 w 5306200"/>
                <a:gd name="connsiteY35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27411 w 5306200"/>
                <a:gd name="connsiteY15" fmla="*/ 1442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551462 w 5306200"/>
                <a:gd name="connsiteY22" fmla="*/ 741327 h 747096"/>
                <a:gd name="connsiteX23" fmla="*/ 2456272 w 5306200"/>
                <a:gd name="connsiteY23" fmla="*/ 735558 h 747096"/>
                <a:gd name="connsiteX24" fmla="*/ 2366851 w 5306200"/>
                <a:gd name="connsiteY24" fmla="*/ 729789 h 747096"/>
                <a:gd name="connsiteX25" fmla="*/ 2263008 w 5306200"/>
                <a:gd name="connsiteY25" fmla="*/ 724020 h 747096"/>
                <a:gd name="connsiteX26" fmla="*/ 2075512 w 5306200"/>
                <a:gd name="connsiteY26" fmla="*/ 706713 h 747096"/>
                <a:gd name="connsiteX27" fmla="*/ 1882248 w 5306200"/>
                <a:gd name="connsiteY27" fmla="*/ 686521 h 747096"/>
                <a:gd name="connsiteX28" fmla="*/ 1697637 w 5306200"/>
                <a:gd name="connsiteY28" fmla="*/ 669213 h 747096"/>
                <a:gd name="connsiteX29" fmla="*/ 1513026 w 5306200"/>
                <a:gd name="connsiteY29" fmla="*/ 652832 h 747096"/>
                <a:gd name="connsiteX30" fmla="*/ 1319762 w 5306200"/>
                <a:gd name="connsiteY30" fmla="*/ 631714 h 747096"/>
                <a:gd name="connsiteX31" fmla="*/ 1063038 w 5306200"/>
                <a:gd name="connsiteY31" fmla="*/ 602869 h 747096"/>
                <a:gd name="connsiteX32" fmla="*/ 538051 w 5306200"/>
                <a:gd name="connsiteY32" fmla="*/ 522102 h 747096"/>
                <a:gd name="connsiteX33" fmla="*/ 373632 w 5306200"/>
                <a:gd name="connsiteY33" fmla="*/ 496141 h 747096"/>
                <a:gd name="connsiteX34" fmla="*/ 192723 w 5306200"/>
                <a:gd name="connsiteY34" fmla="*/ 467187 h 747096"/>
                <a:gd name="connsiteX35" fmla="*/ 0 w 5306200"/>
                <a:gd name="connsiteY35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4551 w 5306200"/>
                <a:gd name="connsiteY15" fmla="*/ 1442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551462 w 5306200"/>
                <a:gd name="connsiteY22" fmla="*/ 741327 h 747096"/>
                <a:gd name="connsiteX23" fmla="*/ 2456272 w 5306200"/>
                <a:gd name="connsiteY23" fmla="*/ 735558 h 747096"/>
                <a:gd name="connsiteX24" fmla="*/ 2366851 w 5306200"/>
                <a:gd name="connsiteY24" fmla="*/ 729789 h 747096"/>
                <a:gd name="connsiteX25" fmla="*/ 2263008 w 5306200"/>
                <a:gd name="connsiteY25" fmla="*/ 724020 h 747096"/>
                <a:gd name="connsiteX26" fmla="*/ 2075512 w 5306200"/>
                <a:gd name="connsiteY26" fmla="*/ 706713 h 747096"/>
                <a:gd name="connsiteX27" fmla="*/ 1882248 w 5306200"/>
                <a:gd name="connsiteY27" fmla="*/ 686521 h 747096"/>
                <a:gd name="connsiteX28" fmla="*/ 1697637 w 5306200"/>
                <a:gd name="connsiteY28" fmla="*/ 669213 h 747096"/>
                <a:gd name="connsiteX29" fmla="*/ 1513026 w 5306200"/>
                <a:gd name="connsiteY29" fmla="*/ 652832 h 747096"/>
                <a:gd name="connsiteX30" fmla="*/ 1319762 w 5306200"/>
                <a:gd name="connsiteY30" fmla="*/ 631714 h 747096"/>
                <a:gd name="connsiteX31" fmla="*/ 1063038 w 5306200"/>
                <a:gd name="connsiteY31" fmla="*/ 602869 h 747096"/>
                <a:gd name="connsiteX32" fmla="*/ 538051 w 5306200"/>
                <a:gd name="connsiteY32" fmla="*/ 522102 h 747096"/>
                <a:gd name="connsiteX33" fmla="*/ 373632 w 5306200"/>
                <a:gd name="connsiteY33" fmla="*/ 496141 h 747096"/>
                <a:gd name="connsiteX34" fmla="*/ 192723 w 5306200"/>
                <a:gd name="connsiteY34" fmla="*/ 467187 h 747096"/>
                <a:gd name="connsiteX35" fmla="*/ 0 w 5306200"/>
                <a:gd name="connsiteY35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551462 w 5306200"/>
                <a:gd name="connsiteY22" fmla="*/ 741327 h 747096"/>
                <a:gd name="connsiteX23" fmla="*/ 2456272 w 5306200"/>
                <a:gd name="connsiteY23" fmla="*/ 735558 h 747096"/>
                <a:gd name="connsiteX24" fmla="*/ 2366851 w 5306200"/>
                <a:gd name="connsiteY24" fmla="*/ 729789 h 747096"/>
                <a:gd name="connsiteX25" fmla="*/ 2263008 w 5306200"/>
                <a:gd name="connsiteY25" fmla="*/ 724020 h 747096"/>
                <a:gd name="connsiteX26" fmla="*/ 2075512 w 5306200"/>
                <a:gd name="connsiteY26" fmla="*/ 706713 h 747096"/>
                <a:gd name="connsiteX27" fmla="*/ 1882248 w 5306200"/>
                <a:gd name="connsiteY27" fmla="*/ 686521 h 747096"/>
                <a:gd name="connsiteX28" fmla="*/ 1697637 w 5306200"/>
                <a:gd name="connsiteY28" fmla="*/ 669213 h 747096"/>
                <a:gd name="connsiteX29" fmla="*/ 1513026 w 5306200"/>
                <a:gd name="connsiteY29" fmla="*/ 652832 h 747096"/>
                <a:gd name="connsiteX30" fmla="*/ 1319762 w 5306200"/>
                <a:gd name="connsiteY30" fmla="*/ 631714 h 747096"/>
                <a:gd name="connsiteX31" fmla="*/ 1063038 w 5306200"/>
                <a:gd name="connsiteY31" fmla="*/ 602869 h 747096"/>
                <a:gd name="connsiteX32" fmla="*/ 538051 w 5306200"/>
                <a:gd name="connsiteY32" fmla="*/ 522102 h 747096"/>
                <a:gd name="connsiteX33" fmla="*/ 373632 w 5306200"/>
                <a:gd name="connsiteY33" fmla="*/ 496141 h 747096"/>
                <a:gd name="connsiteX34" fmla="*/ 192723 w 5306200"/>
                <a:gd name="connsiteY34" fmla="*/ 467187 h 747096"/>
                <a:gd name="connsiteX35" fmla="*/ 0 w 5306200"/>
                <a:gd name="connsiteY35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366851 w 5306200"/>
                <a:gd name="connsiteY23" fmla="*/ 729789 h 747096"/>
                <a:gd name="connsiteX24" fmla="*/ 2263008 w 5306200"/>
                <a:gd name="connsiteY24" fmla="*/ 724020 h 747096"/>
                <a:gd name="connsiteX25" fmla="*/ 2075512 w 5306200"/>
                <a:gd name="connsiteY25" fmla="*/ 706713 h 747096"/>
                <a:gd name="connsiteX26" fmla="*/ 1882248 w 5306200"/>
                <a:gd name="connsiteY26" fmla="*/ 686521 h 747096"/>
                <a:gd name="connsiteX27" fmla="*/ 1697637 w 5306200"/>
                <a:gd name="connsiteY27" fmla="*/ 669213 h 747096"/>
                <a:gd name="connsiteX28" fmla="*/ 1513026 w 5306200"/>
                <a:gd name="connsiteY28" fmla="*/ 652832 h 747096"/>
                <a:gd name="connsiteX29" fmla="*/ 1319762 w 5306200"/>
                <a:gd name="connsiteY29" fmla="*/ 631714 h 747096"/>
                <a:gd name="connsiteX30" fmla="*/ 1063038 w 5306200"/>
                <a:gd name="connsiteY30" fmla="*/ 602869 h 747096"/>
                <a:gd name="connsiteX31" fmla="*/ 538051 w 5306200"/>
                <a:gd name="connsiteY31" fmla="*/ 522102 h 747096"/>
                <a:gd name="connsiteX32" fmla="*/ 373632 w 5306200"/>
                <a:gd name="connsiteY32" fmla="*/ 496141 h 747096"/>
                <a:gd name="connsiteX33" fmla="*/ 192723 w 5306200"/>
                <a:gd name="connsiteY33" fmla="*/ 467187 h 747096"/>
                <a:gd name="connsiteX34" fmla="*/ 0 w 5306200"/>
                <a:gd name="connsiteY34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263008 w 5306200"/>
                <a:gd name="connsiteY23" fmla="*/ 724020 h 747096"/>
                <a:gd name="connsiteX24" fmla="*/ 2075512 w 5306200"/>
                <a:gd name="connsiteY24" fmla="*/ 706713 h 747096"/>
                <a:gd name="connsiteX25" fmla="*/ 1882248 w 5306200"/>
                <a:gd name="connsiteY25" fmla="*/ 686521 h 747096"/>
                <a:gd name="connsiteX26" fmla="*/ 1697637 w 5306200"/>
                <a:gd name="connsiteY26" fmla="*/ 669213 h 747096"/>
                <a:gd name="connsiteX27" fmla="*/ 1513026 w 5306200"/>
                <a:gd name="connsiteY27" fmla="*/ 652832 h 747096"/>
                <a:gd name="connsiteX28" fmla="*/ 1319762 w 5306200"/>
                <a:gd name="connsiteY28" fmla="*/ 631714 h 747096"/>
                <a:gd name="connsiteX29" fmla="*/ 1063038 w 5306200"/>
                <a:gd name="connsiteY29" fmla="*/ 602869 h 747096"/>
                <a:gd name="connsiteX30" fmla="*/ 538051 w 5306200"/>
                <a:gd name="connsiteY30" fmla="*/ 522102 h 747096"/>
                <a:gd name="connsiteX31" fmla="*/ 373632 w 5306200"/>
                <a:gd name="connsiteY31" fmla="*/ 496141 h 747096"/>
                <a:gd name="connsiteX32" fmla="*/ 192723 w 5306200"/>
                <a:gd name="connsiteY32" fmla="*/ 467187 h 747096"/>
                <a:gd name="connsiteX33" fmla="*/ 0 w 5306200"/>
                <a:gd name="connsiteY33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263008 w 5306200"/>
                <a:gd name="connsiteY23" fmla="*/ 724020 h 747096"/>
                <a:gd name="connsiteX24" fmla="*/ 1882248 w 5306200"/>
                <a:gd name="connsiteY24" fmla="*/ 686521 h 747096"/>
                <a:gd name="connsiteX25" fmla="*/ 1697637 w 5306200"/>
                <a:gd name="connsiteY25" fmla="*/ 669213 h 747096"/>
                <a:gd name="connsiteX26" fmla="*/ 1513026 w 5306200"/>
                <a:gd name="connsiteY26" fmla="*/ 652832 h 747096"/>
                <a:gd name="connsiteX27" fmla="*/ 1319762 w 5306200"/>
                <a:gd name="connsiteY27" fmla="*/ 631714 h 747096"/>
                <a:gd name="connsiteX28" fmla="*/ 1063038 w 5306200"/>
                <a:gd name="connsiteY28" fmla="*/ 602869 h 747096"/>
                <a:gd name="connsiteX29" fmla="*/ 538051 w 5306200"/>
                <a:gd name="connsiteY29" fmla="*/ 522102 h 747096"/>
                <a:gd name="connsiteX30" fmla="*/ 373632 w 5306200"/>
                <a:gd name="connsiteY30" fmla="*/ 496141 h 747096"/>
                <a:gd name="connsiteX31" fmla="*/ 192723 w 5306200"/>
                <a:gd name="connsiteY31" fmla="*/ 467187 h 747096"/>
                <a:gd name="connsiteX32" fmla="*/ 0 w 5306200"/>
                <a:gd name="connsiteY3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178787 w 5306200"/>
                <a:gd name="connsiteY23" fmla="*/ 720010 h 747096"/>
                <a:gd name="connsiteX24" fmla="*/ 1882248 w 5306200"/>
                <a:gd name="connsiteY24" fmla="*/ 686521 h 747096"/>
                <a:gd name="connsiteX25" fmla="*/ 1697637 w 5306200"/>
                <a:gd name="connsiteY25" fmla="*/ 669213 h 747096"/>
                <a:gd name="connsiteX26" fmla="*/ 1513026 w 5306200"/>
                <a:gd name="connsiteY26" fmla="*/ 652832 h 747096"/>
                <a:gd name="connsiteX27" fmla="*/ 1319762 w 5306200"/>
                <a:gd name="connsiteY27" fmla="*/ 631714 h 747096"/>
                <a:gd name="connsiteX28" fmla="*/ 1063038 w 5306200"/>
                <a:gd name="connsiteY28" fmla="*/ 602869 h 747096"/>
                <a:gd name="connsiteX29" fmla="*/ 538051 w 5306200"/>
                <a:gd name="connsiteY29" fmla="*/ 522102 h 747096"/>
                <a:gd name="connsiteX30" fmla="*/ 373632 w 5306200"/>
                <a:gd name="connsiteY30" fmla="*/ 496141 h 747096"/>
                <a:gd name="connsiteX31" fmla="*/ 192723 w 5306200"/>
                <a:gd name="connsiteY31" fmla="*/ 467187 h 747096"/>
                <a:gd name="connsiteX32" fmla="*/ 0 w 5306200"/>
                <a:gd name="connsiteY32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178787 w 5306200"/>
                <a:gd name="connsiteY23" fmla="*/ 720010 h 747096"/>
                <a:gd name="connsiteX24" fmla="*/ 1882248 w 5306200"/>
                <a:gd name="connsiteY24" fmla="*/ 686521 h 747096"/>
                <a:gd name="connsiteX25" fmla="*/ 1513026 w 5306200"/>
                <a:gd name="connsiteY25" fmla="*/ 652832 h 747096"/>
                <a:gd name="connsiteX26" fmla="*/ 1319762 w 5306200"/>
                <a:gd name="connsiteY26" fmla="*/ 631714 h 747096"/>
                <a:gd name="connsiteX27" fmla="*/ 1063038 w 5306200"/>
                <a:gd name="connsiteY27" fmla="*/ 602869 h 747096"/>
                <a:gd name="connsiteX28" fmla="*/ 538051 w 5306200"/>
                <a:gd name="connsiteY28" fmla="*/ 522102 h 747096"/>
                <a:gd name="connsiteX29" fmla="*/ 373632 w 5306200"/>
                <a:gd name="connsiteY29" fmla="*/ 496141 h 747096"/>
                <a:gd name="connsiteX30" fmla="*/ 192723 w 5306200"/>
                <a:gd name="connsiteY30" fmla="*/ 467187 h 747096"/>
                <a:gd name="connsiteX31" fmla="*/ 0 w 5306200"/>
                <a:gd name="connsiteY31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987715 w 5306200"/>
                <a:gd name="connsiteY9" fmla="*/ 78315 h 747096"/>
                <a:gd name="connsiteX10" fmla="*/ 1135969 w 5306200"/>
                <a:gd name="connsiteY10" fmla="*/ 61933 h 747096"/>
                <a:gd name="connsiteX11" fmla="*/ 1324233 w 5306200"/>
                <a:gd name="connsiteY11" fmla="*/ 45659 h 747096"/>
                <a:gd name="connsiteX12" fmla="*/ 1635920 w 5306200"/>
                <a:gd name="connsiteY12" fmla="*/ 25360 h 747096"/>
                <a:gd name="connsiteX13" fmla="*/ 2034203 w 5306200"/>
                <a:gd name="connsiteY13" fmla="*/ 12788 h 747096"/>
                <a:gd name="connsiteX14" fmla="*/ 2438039 w 5306200"/>
                <a:gd name="connsiteY14" fmla="*/ 14530 h 747096"/>
                <a:gd name="connsiteX15" fmla="*/ 3000540 w 5306200"/>
                <a:gd name="connsiteY15" fmla="*/ 10412 h 747096"/>
                <a:gd name="connsiteX16" fmla="*/ 3707346 w 5306200"/>
                <a:gd name="connsiteY16" fmla="*/ 3917 h 747096"/>
                <a:gd name="connsiteX17" fmla="*/ 5306200 w 5306200"/>
                <a:gd name="connsiteY17" fmla="*/ 0 h 747096"/>
                <a:gd name="connsiteX18" fmla="*/ 5306200 w 5306200"/>
                <a:gd name="connsiteY18" fmla="*/ 744212 h 747096"/>
                <a:gd name="connsiteX19" fmla="*/ 3177408 w 5306200"/>
                <a:gd name="connsiteY19" fmla="*/ 747096 h 747096"/>
                <a:gd name="connsiteX20" fmla="*/ 2952413 w 5306200"/>
                <a:gd name="connsiteY20" fmla="*/ 747096 h 747096"/>
                <a:gd name="connsiteX21" fmla="*/ 2877415 w 5306200"/>
                <a:gd name="connsiteY21" fmla="*/ 747096 h 747096"/>
                <a:gd name="connsiteX22" fmla="*/ 2456272 w 5306200"/>
                <a:gd name="connsiteY22" fmla="*/ 735558 h 747096"/>
                <a:gd name="connsiteX23" fmla="*/ 2178787 w 5306200"/>
                <a:gd name="connsiteY23" fmla="*/ 720010 h 747096"/>
                <a:gd name="connsiteX24" fmla="*/ 1882248 w 5306200"/>
                <a:gd name="connsiteY24" fmla="*/ 698552 h 747096"/>
                <a:gd name="connsiteX25" fmla="*/ 1513026 w 5306200"/>
                <a:gd name="connsiteY25" fmla="*/ 652832 h 747096"/>
                <a:gd name="connsiteX26" fmla="*/ 1319762 w 5306200"/>
                <a:gd name="connsiteY26" fmla="*/ 631714 h 747096"/>
                <a:gd name="connsiteX27" fmla="*/ 1063038 w 5306200"/>
                <a:gd name="connsiteY27" fmla="*/ 602869 h 747096"/>
                <a:gd name="connsiteX28" fmla="*/ 538051 w 5306200"/>
                <a:gd name="connsiteY28" fmla="*/ 522102 h 747096"/>
                <a:gd name="connsiteX29" fmla="*/ 373632 w 5306200"/>
                <a:gd name="connsiteY29" fmla="*/ 496141 h 747096"/>
                <a:gd name="connsiteX30" fmla="*/ 192723 w 5306200"/>
                <a:gd name="connsiteY30" fmla="*/ 467187 h 747096"/>
                <a:gd name="connsiteX31" fmla="*/ 0 w 5306200"/>
                <a:gd name="connsiteY31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1135969 w 5306200"/>
                <a:gd name="connsiteY9" fmla="*/ 61933 h 747096"/>
                <a:gd name="connsiteX10" fmla="*/ 1324233 w 5306200"/>
                <a:gd name="connsiteY10" fmla="*/ 45659 h 747096"/>
                <a:gd name="connsiteX11" fmla="*/ 1635920 w 5306200"/>
                <a:gd name="connsiteY11" fmla="*/ 25360 h 747096"/>
                <a:gd name="connsiteX12" fmla="*/ 2034203 w 5306200"/>
                <a:gd name="connsiteY12" fmla="*/ 12788 h 747096"/>
                <a:gd name="connsiteX13" fmla="*/ 2438039 w 5306200"/>
                <a:gd name="connsiteY13" fmla="*/ 14530 h 747096"/>
                <a:gd name="connsiteX14" fmla="*/ 3000540 w 5306200"/>
                <a:gd name="connsiteY14" fmla="*/ 10412 h 747096"/>
                <a:gd name="connsiteX15" fmla="*/ 3707346 w 5306200"/>
                <a:gd name="connsiteY15" fmla="*/ 3917 h 747096"/>
                <a:gd name="connsiteX16" fmla="*/ 5306200 w 5306200"/>
                <a:gd name="connsiteY16" fmla="*/ 0 h 747096"/>
                <a:gd name="connsiteX17" fmla="*/ 5306200 w 5306200"/>
                <a:gd name="connsiteY17" fmla="*/ 744212 h 747096"/>
                <a:gd name="connsiteX18" fmla="*/ 3177408 w 5306200"/>
                <a:gd name="connsiteY18" fmla="*/ 747096 h 747096"/>
                <a:gd name="connsiteX19" fmla="*/ 2952413 w 5306200"/>
                <a:gd name="connsiteY19" fmla="*/ 747096 h 747096"/>
                <a:gd name="connsiteX20" fmla="*/ 2877415 w 5306200"/>
                <a:gd name="connsiteY20" fmla="*/ 747096 h 747096"/>
                <a:gd name="connsiteX21" fmla="*/ 2456272 w 5306200"/>
                <a:gd name="connsiteY21" fmla="*/ 735558 h 747096"/>
                <a:gd name="connsiteX22" fmla="*/ 2178787 w 5306200"/>
                <a:gd name="connsiteY22" fmla="*/ 720010 h 747096"/>
                <a:gd name="connsiteX23" fmla="*/ 1882248 w 5306200"/>
                <a:gd name="connsiteY23" fmla="*/ 698552 h 747096"/>
                <a:gd name="connsiteX24" fmla="*/ 1513026 w 5306200"/>
                <a:gd name="connsiteY24" fmla="*/ 652832 h 747096"/>
                <a:gd name="connsiteX25" fmla="*/ 1319762 w 5306200"/>
                <a:gd name="connsiteY25" fmla="*/ 631714 h 747096"/>
                <a:gd name="connsiteX26" fmla="*/ 1063038 w 5306200"/>
                <a:gd name="connsiteY26" fmla="*/ 602869 h 747096"/>
                <a:gd name="connsiteX27" fmla="*/ 538051 w 5306200"/>
                <a:gd name="connsiteY27" fmla="*/ 522102 h 747096"/>
                <a:gd name="connsiteX28" fmla="*/ 373632 w 5306200"/>
                <a:gd name="connsiteY28" fmla="*/ 496141 h 747096"/>
                <a:gd name="connsiteX29" fmla="*/ 192723 w 5306200"/>
                <a:gd name="connsiteY29" fmla="*/ 467187 h 747096"/>
                <a:gd name="connsiteX30" fmla="*/ 0 w 5306200"/>
                <a:gd name="connsiteY3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1135969 w 5306200"/>
                <a:gd name="connsiteY9" fmla="*/ 61933 h 747096"/>
                <a:gd name="connsiteX10" fmla="*/ 1324233 w 5306200"/>
                <a:gd name="connsiteY10" fmla="*/ 45659 h 747096"/>
                <a:gd name="connsiteX11" fmla="*/ 1635920 w 5306200"/>
                <a:gd name="connsiteY11" fmla="*/ 25360 h 747096"/>
                <a:gd name="connsiteX12" fmla="*/ 2034203 w 5306200"/>
                <a:gd name="connsiteY12" fmla="*/ 12788 h 747096"/>
                <a:gd name="connsiteX13" fmla="*/ 2446060 w 5306200"/>
                <a:gd name="connsiteY13" fmla="*/ 2499 h 747096"/>
                <a:gd name="connsiteX14" fmla="*/ 3000540 w 5306200"/>
                <a:gd name="connsiteY14" fmla="*/ 10412 h 747096"/>
                <a:gd name="connsiteX15" fmla="*/ 3707346 w 5306200"/>
                <a:gd name="connsiteY15" fmla="*/ 3917 h 747096"/>
                <a:gd name="connsiteX16" fmla="*/ 5306200 w 5306200"/>
                <a:gd name="connsiteY16" fmla="*/ 0 h 747096"/>
                <a:gd name="connsiteX17" fmla="*/ 5306200 w 5306200"/>
                <a:gd name="connsiteY17" fmla="*/ 744212 h 747096"/>
                <a:gd name="connsiteX18" fmla="*/ 3177408 w 5306200"/>
                <a:gd name="connsiteY18" fmla="*/ 747096 h 747096"/>
                <a:gd name="connsiteX19" fmla="*/ 2952413 w 5306200"/>
                <a:gd name="connsiteY19" fmla="*/ 747096 h 747096"/>
                <a:gd name="connsiteX20" fmla="*/ 2877415 w 5306200"/>
                <a:gd name="connsiteY20" fmla="*/ 747096 h 747096"/>
                <a:gd name="connsiteX21" fmla="*/ 2456272 w 5306200"/>
                <a:gd name="connsiteY21" fmla="*/ 735558 h 747096"/>
                <a:gd name="connsiteX22" fmla="*/ 2178787 w 5306200"/>
                <a:gd name="connsiteY22" fmla="*/ 720010 h 747096"/>
                <a:gd name="connsiteX23" fmla="*/ 1882248 w 5306200"/>
                <a:gd name="connsiteY23" fmla="*/ 698552 h 747096"/>
                <a:gd name="connsiteX24" fmla="*/ 1513026 w 5306200"/>
                <a:gd name="connsiteY24" fmla="*/ 652832 h 747096"/>
                <a:gd name="connsiteX25" fmla="*/ 1319762 w 5306200"/>
                <a:gd name="connsiteY25" fmla="*/ 631714 h 747096"/>
                <a:gd name="connsiteX26" fmla="*/ 1063038 w 5306200"/>
                <a:gd name="connsiteY26" fmla="*/ 602869 h 747096"/>
                <a:gd name="connsiteX27" fmla="*/ 538051 w 5306200"/>
                <a:gd name="connsiteY27" fmla="*/ 522102 h 747096"/>
                <a:gd name="connsiteX28" fmla="*/ 373632 w 5306200"/>
                <a:gd name="connsiteY28" fmla="*/ 496141 h 747096"/>
                <a:gd name="connsiteX29" fmla="*/ 192723 w 5306200"/>
                <a:gd name="connsiteY29" fmla="*/ 467187 h 747096"/>
                <a:gd name="connsiteX30" fmla="*/ 0 w 5306200"/>
                <a:gd name="connsiteY3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1135969 w 5306200"/>
                <a:gd name="connsiteY9" fmla="*/ 61933 h 747096"/>
                <a:gd name="connsiteX10" fmla="*/ 1324233 w 5306200"/>
                <a:gd name="connsiteY10" fmla="*/ 45659 h 747096"/>
                <a:gd name="connsiteX11" fmla="*/ 1635920 w 5306200"/>
                <a:gd name="connsiteY11" fmla="*/ 25360 h 747096"/>
                <a:gd name="connsiteX12" fmla="*/ 2034203 w 5306200"/>
                <a:gd name="connsiteY12" fmla="*/ 12788 h 747096"/>
                <a:gd name="connsiteX13" fmla="*/ 2446060 w 5306200"/>
                <a:gd name="connsiteY13" fmla="*/ 2499 h 747096"/>
                <a:gd name="connsiteX14" fmla="*/ 3016583 w 5306200"/>
                <a:gd name="connsiteY14" fmla="*/ 6401 h 747096"/>
                <a:gd name="connsiteX15" fmla="*/ 3707346 w 5306200"/>
                <a:gd name="connsiteY15" fmla="*/ 3917 h 747096"/>
                <a:gd name="connsiteX16" fmla="*/ 5306200 w 5306200"/>
                <a:gd name="connsiteY16" fmla="*/ 0 h 747096"/>
                <a:gd name="connsiteX17" fmla="*/ 5306200 w 5306200"/>
                <a:gd name="connsiteY17" fmla="*/ 744212 h 747096"/>
                <a:gd name="connsiteX18" fmla="*/ 3177408 w 5306200"/>
                <a:gd name="connsiteY18" fmla="*/ 747096 h 747096"/>
                <a:gd name="connsiteX19" fmla="*/ 2952413 w 5306200"/>
                <a:gd name="connsiteY19" fmla="*/ 747096 h 747096"/>
                <a:gd name="connsiteX20" fmla="*/ 2877415 w 5306200"/>
                <a:gd name="connsiteY20" fmla="*/ 747096 h 747096"/>
                <a:gd name="connsiteX21" fmla="*/ 2456272 w 5306200"/>
                <a:gd name="connsiteY21" fmla="*/ 735558 h 747096"/>
                <a:gd name="connsiteX22" fmla="*/ 2178787 w 5306200"/>
                <a:gd name="connsiteY22" fmla="*/ 720010 h 747096"/>
                <a:gd name="connsiteX23" fmla="*/ 1882248 w 5306200"/>
                <a:gd name="connsiteY23" fmla="*/ 698552 h 747096"/>
                <a:gd name="connsiteX24" fmla="*/ 1513026 w 5306200"/>
                <a:gd name="connsiteY24" fmla="*/ 652832 h 747096"/>
                <a:gd name="connsiteX25" fmla="*/ 1319762 w 5306200"/>
                <a:gd name="connsiteY25" fmla="*/ 631714 h 747096"/>
                <a:gd name="connsiteX26" fmla="*/ 1063038 w 5306200"/>
                <a:gd name="connsiteY26" fmla="*/ 602869 h 747096"/>
                <a:gd name="connsiteX27" fmla="*/ 538051 w 5306200"/>
                <a:gd name="connsiteY27" fmla="*/ 522102 h 747096"/>
                <a:gd name="connsiteX28" fmla="*/ 373632 w 5306200"/>
                <a:gd name="connsiteY28" fmla="*/ 496141 h 747096"/>
                <a:gd name="connsiteX29" fmla="*/ 192723 w 5306200"/>
                <a:gd name="connsiteY29" fmla="*/ 467187 h 747096"/>
                <a:gd name="connsiteX30" fmla="*/ 0 w 5306200"/>
                <a:gd name="connsiteY3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1135969 w 5306200"/>
                <a:gd name="connsiteY9" fmla="*/ 61933 h 747096"/>
                <a:gd name="connsiteX10" fmla="*/ 1324233 w 5306200"/>
                <a:gd name="connsiteY10" fmla="*/ 45659 h 747096"/>
                <a:gd name="connsiteX11" fmla="*/ 1635920 w 5306200"/>
                <a:gd name="connsiteY11" fmla="*/ 25360 h 747096"/>
                <a:gd name="connsiteX12" fmla="*/ 2034203 w 5306200"/>
                <a:gd name="connsiteY12" fmla="*/ 12788 h 747096"/>
                <a:gd name="connsiteX13" fmla="*/ 2446060 w 5306200"/>
                <a:gd name="connsiteY13" fmla="*/ 2499 h 747096"/>
                <a:gd name="connsiteX14" fmla="*/ 3016583 w 5306200"/>
                <a:gd name="connsiteY14" fmla="*/ 6401 h 747096"/>
                <a:gd name="connsiteX15" fmla="*/ 3707346 w 5306200"/>
                <a:gd name="connsiteY15" fmla="*/ 3917 h 747096"/>
                <a:gd name="connsiteX16" fmla="*/ 5306200 w 5306200"/>
                <a:gd name="connsiteY16" fmla="*/ 0 h 747096"/>
                <a:gd name="connsiteX17" fmla="*/ 5306200 w 5306200"/>
                <a:gd name="connsiteY17" fmla="*/ 744212 h 747096"/>
                <a:gd name="connsiteX18" fmla="*/ 3177408 w 5306200"/>
                <a:gd name="connsiteY18" fmla="*/ 747096 h 747096"/>
                <a:gd name="connsiteX19" fmla="*/ 2952413 w 5306200"/>
                <a:gd name="connsiteY19" fmla="*/ 747096 h 747096"/>
                <a:gd name="connsiteX20" fmla="*/ 2877415 w 5306200"/>
                <a:gd name="connsiteY20" fmla="*/ 747096 h 747096"/>
                <a:gd name="connsiteX21" fmla="*/ 2456272 w 5306200"/>
                <a:gd name="connsiteY21" fmla="*/ 735558 h 747096"/>
                <a:gd name="connsiteX22" fmla="*/ 2178787 w 5306200"/>
                <a:gd name="connsiteY22" fmla="*/ 720010 h 747096"/>
                <a:gd name="connsiteX23" fmla="*/ 1882248 w 5306200"/>
                <a:gd name="connsiteY23" fmla="*/ 698552 h 747096"/>
                <a:gd name="connsiteX24" fmla="*/ 1513026 w 5306200"/>
                <a:gd name="connsiteY24" fmla="*/ 652832 h 747096"/>
                <a:gd name="connsiteX25" fmla="*/ 1319762 w 5306200"/>
                <a:gd name="connsiteY25" fmla="*/ 631714 h 747096"/>
                <a:gd name="connsiteX26" fmla="*/ 1063038 w 5306200"/>
                <a:gd name="connsiteY26" fmla="*/ 602869 h 747096"/>
                <a:gd name="connsiteX27" fmla="*/ 538051 w 5306200"/>
                <a:gd name="connsiteY27" fmla="*/ 522102 h 747096"/>
                <a:gd name="connsiteX28" fmla="*/ 373632 w 5306200"/>
                <a:gd name="connsiteY28" fmla="*/ 496141 h 747096"/>
                <a:gd name="connsiteX29" fmla="*/ 192723 w 5306200"/>
                <a:gd name="connsiteY29" fmla="*/ 467187 h 747096"/>
                <a:gd name="connsiteX30" fmla="*/ 0 w 5306200"/>
                <a:gd name="connsiteY30" fmla="*/ 436383 h 747096"/>
                <a:gd name="connsiteX0" fmla="*/ 0 w 5306200"/>
                <a:gd name="connsiteY0" fmla="*/ 436383 h 747096"/>
                <a:gd name="connsiteX1" fmla="*/ 99601 w 5306200"/>
                <a:gd name="connsiteY1" fmla="*/ 386528 h 747096"/>
                <a:gd name="connsiteX2" fmla="*/ 134215 w 5306200"/>
                <a:gd name="connsiteY2" fmla="*/ 369221 h 747096"/>
                <a:gd name="connsiteX3" fmla="*/ 171714 w 5306200"/>
                <a:gd name="connsiteY3" fmla="*/ 349029 h 747096"/>
                <a:gd name="connsiteX4" fmla="*/ 206329 w 5306200"/>
                <a:gd name="connsiteY4" fmla="*/ 331722 h 747096"/>
                <a:gd name="connsiteX5" fmla="*/ 235174 w 5306200"/>
                <a:gd name="connsiteY5" fmla="*/ 317299 h 747096"/>
                <a:gd name="connsiteX6" fmla="*/ 444820 w 5306200"/>
                <a:gd name="connsiteY6" fmla="*/ 223251 h 747096"/>
                <a:gd name="connsiteX7" fmla="*/ 640970 w 5306200"/>
                <a:gd name="connsiteY7" fmla="*/ 158866 h 747096"/>
                <a:gd name="connsiteX8" fmla="*/ 857310 w 5306200"/>
                <a:gd name="connsiteY8" fmla="*/ 107978 h 747096"/>
                <a:gd name="connsiteX9" fmla="*/ 1135969 w 5306200"/>
                <a:gd name="connsiteY9" fmla="*/ 61933 h 747096"/>
                <a:gd name="connsiteX10" fmla="*/ 1324233 w 5306200"/>
                <a:gd name="connsiteY10" fmla="*/ 45659 h 747096"/>
                <a:gd name="connsiteX11" fmla="*/ 1635920 w 5306200"/>
                <a:gd name="connsiteY11" fmla="*/ 25360 h 747096"/>
                <a:gd name="connsiteX12" fmla="*/ 2034203 w 5306200"/>
                <a:gd name="connsiteY12" fmla="*/ 12788 h 747096"/>
                <a:gd name="connsiteX13" fmla="*/ 2446060 w 5306200"/>
                <a:gd name="connsiteY13" fmla="*/ 2499 h 747096"/>
                <a:gd name="connsiteX14" fmla="*/ 3016583 w 5306200"/>
                <a:gd name="connsiteY14" fmla="*/ 6401 h 747096"/>
                <a:gd name="connsiteX15" fmla="*/ 3707346 w 5306200"/>
                <a:gd name="connsiteY15" fmla="*/ 3917 h 747096"/>
                <a:gd name="connsiteX16" fmla="*/ 5306200 w 5306200"/>
                <a:gd name="connsiteY16" fmla="*/ 0 h 747096"/>
                <a:gd name="connsiteX17" fmla="*/ 5306200 w 5306200"/>
                <a:gd name="connsiteY17" fmla="*/ 744212 h 747096"/>
                <a:gd name="connsiteX18" fmla="*/ 3177408 w 5306200"/>
                <a:gd name="connsiteY18" fmla="*/ 747096 h 747096"/>
                <a:gd name="connsiteX19" fmla="*/ 2952413 w 5306200"/>
                <a:gd name="connsiteY19" fmla="*/ 747096 h 747096"/>
                <a:gd name="connsiteX20" fmla="*/ 2877415 w 5306200"/>
                <a:gd name="connsiteY20" fmla="*/ 747096 h 747096"/>
                <a:gd name="connsiteX21" fmla="*/ 2456272 w 5306200"/>
                <a:gd name="connsiteY21" fmla="*/ 735558 h 747096"/>
                <a:gd name="connsiteX22" fmla="*/ 2178787 w 5306200"/>
                <a:gd name="connsiteY22" fmla="*/ 720010 h 747096"/>
                <a:gd name="connsiteX23" fmla="*/ 1882248 w 5306200"/>
                <a:gd name="connsiteY23" fmla="*/ 698552 h 747096"/>
                <a:gd name="connsiteX24" fmla="*/ 1513026 w 5306200"/>
                <a:gd name="connsiteY24" fmla="*/ 652832 h 747096"/>
                <a:gd name="connsiteX25" fmla="*/ 1319762 w 5306200"/>
                <a:gd name="connsiteY25" fmla="*/ 631714 h 747096"/>
                <a:gd name="connsiteX26" fmla="*/ 1063038 w 5306200"/>
                <a:gd name="connsiteY26" fmla="*/ 602869 h 747096"/>
                <a:gd name="connsiteX27" fmla="*/ 538051 w 5306200"/>
                <a:gd name="connsiteY27" fmla="*/ 522102 h 747096"/>
                <a:gd name="connsiteX28" fmla="*/ 373632 w 5306200"/>
                <a:gd name="connsiteY28" fmla="*/ 496141 h 747096"/>
                <a:gd name="connsiteX29" fmla="*/ 192723 w 5306200"/>
                <a:gd name="connsiteY29" fmla="*/ 467187 h 747096"/>
                <a:gd name="connsiteX30" fmla="*/ 0 w 5306200"/>
                <a:gd name="connsiteY30" fmla="*/ 436383 h 747096"/>
                <a:gd name="connsiteX0" fmla="*/ 0 w 6598025"/>
                <a:gd name="connsiteY0" fmla="*/ 165450 h 747096"/>
                <a:gd name="connsiteX1" fmla="*/ 1391426 w 6598025"/>
                <a:gd name="connsiteY1" fmla="*/ 386528 h 747096"/>
                <a:gd name="connsiteX2" fmla="*/ 1426040 w 6598025"/>
                <a:gd name="connsiteY2" fmla="*/ 369221 h 747096"/>
                <a:gd name="connsiteX3" fmla="*/ 1463539 w 6598025"/>
                <a:gd name="connsiteY3" fmla="*/ 349029 h 747096"/>
                <a:gd name="connsiteX4" fmla="*/ 1498154 w 6598025"/>
                <a:gd name="connsiteY4" fmla="*/ 331722 h 747096"/>
                <a:gd name="connsiteX5" fmla="*/ 1526999 w 6598025"/>
                <a:gd name="connsiteY5" fmla="*/ 317299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1426040 w 6598025"/>
                <a:gd name="connsiteY2" fmla="*/ 369221 h 747096"/>
                <a:gd name="connsiteX3" fmla="*/ 1463539 w 6598025"/>
                <a:gd name="connsiteY3" fmla="*/ 349029 h 747096"/>
                <a:gd name="connsiteX4" fmla="*/ 1498154 w 6598025"/>
                <a:gd name="connsiteY4" fmla="*/ 331722 h 747096"/>
                <a:gd name="connsiteX5" fmla="*/ 1526999 w 6598025"/>
                <a:gd name="connsiteY5" fmla="*/ 317299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463539 w 6598025"/>
                <a:gd name="connsiteY3" fmla="*/ 349029 h 747096"/>
                <a:gd name="connsiteX4" fmla="*/ 1498154 w 6598025"/>
                <a:gd name="connsiteY4" fmla="*/ 331722 h 747096"/>
                <a:gd name="connsiteX5" fmla="*/ 1526999 w 6598025"/>
                <a:gd name="connsiteY5" fmla="*/ 317299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498154 w 6598025"/>
                <a:gd name="connsiteY4" fmla="*/ 331722 h 747096"/>
                <a:gd name="connsiteX5" fmla="*/ 1526999 w 6598025"/>
                <a:gd name="connsiteY5" fmla="*/ 317299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526999 w 6598025"/>
                <a:gd name="connsiteY5" fmla="*/ 317299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666516 w 6598025"/>
                <a:gd name="connsiteY5" fmla="*/ 123446 h 747096"/>
                <a:gd name="connsiteX6" fmla="*/ 1736645 w 6598025"/>
                <a:gd name="connsiteY6" fmla="*/ 223251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666516 w 6598025"/>
                <a:gd name="connsiteY5" fmla="*/ 123446 h 747096"/>
                <a:gd name="connsiteX6" fmla="*/ 1777032 w 6598025"/>
                <a:gd name="connsiteY6" fmla="*/ 113523 h 747096"/>
                <a:gd name="connsiteX7" fmla="*/ 1932795 w 6598025"/>
                <a:gd name="connsiteY7" fmla="*/ 158866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666516 w 6598025"/>
                <a:gd name="connsiteY5" fmla="*/ 123446 h 747096"/>
                <a:gd name="connsiteX6" fmla="*/ 1777032 w 6598025"/>
                <a:gd name="connsiteY6" fmla="*/ 113523 h 747096"/>
                <a:gd name="connsiteX7" fmla="*/ 1932795 w 6598025"/>
                <a:gd name="connsiteY7" fmla="*/ 158866 h 747096"/>
                <a:gd name="connsiteX8" fmla="*/ 1928429 w 6598025"/>
                <a:gd name="connsiteY8" fmla="*/ 96984 h 747096"/>
                <a:gd name="connsiteX9" fmla="*/ 2149135 w 6598025"/>
                <a:gd name="connsiteY9" fmla="*/ 107978 h 747096"/>
                <a:gd name="connsiteX10" fmla="*/ 2427794 w 6598025"/>
                <a:gd name="connsiteY10" fmla="*/ 61933 h 747096"/>
                <a:gd name="connsiteX11" fmla="*/ 2616058 w 6598025"/>
                <a:gd name="connsiteY11" fmla="*/ 45659 h 747096"/>
                <a:gd name="connsiteX12" fmla="*/ 2927745 w 6598025"/>
                <a:gd name="connsiteY12" fmla="*/ 25360 h 747096"/>
                <a:gd name="connsiteX13" fmla="*/ 3326028 w 6598025"/>
                <a:gd name="connsiteY13" fmla="*/ 12788 h 747096"/>
                <a:gd name="connsiteX14" fmla="*/ 3737885 w 6598025"/>
                <a:gd name="connsiteY14" fmla="*/ 2499 h 747096"/>
                <a:gd name="connsiteX15" fmla="*/ 4308408 w 6598025"/>
                <a:gd name="connsiteY15" fmla="*/ 6401 h 747096"/>
                <a:gd name="connsiteX16" fmla="*/ 4999171 w 6598025"/>
                <a:gd name="connsiteY16" fmla="*/ 3917 h 747096"/>
                <a:gd name="connsiteX17" fmla="*/ 6598025 w 6598025"/>
                <a:gd name="connsiteY17" fmla="*/ 0 h 747096"/>
                <a:gd name="connsiteX18" fmla="*/ 6598025 w 6598025"/>
                <a:gd name="connsiteY18" fmla="*/ 744212 h 747096"/>
                <a:gd name="connsiteX19" fmla="*/ 4469233 w 6598025"/>
                <a:gd name="connsiteY19" fmla="*/ 747096 h 747096"/>
                <a:gd name="connsiteX20" fmla="*/ 4244238 w 6598025"/>
                <a:gd name="connsiteY20" fmla="*/ 747096 h 747096"/>
                <a:gd name="connsiteX21" fmla="*/ 4169240 w 6598025"/>
                <a:gd name="connsiteY21" fmla="*/ 747096 h 747096"/>
                <a:gd name="connsiteX22" fmla="*/ 3748097 w 6598025"/>
                <a:gd name="connsiteY22" fmla="*/ 735558 h 747096"/>
                <a:gd name="connsiteX23" fmla="*/ 3470612 w 6598025"/>
                <a:gd name="connsiteY23" fmla="*/ 720010 h 747096"/>
                <a:gd name="connsiteX24" fmla="*/ 3174073 w 6598025"/>
                <a:gd name="connsiteY24" fmla="*/ 698552 h 747096"/>
                <a:gd name="connsiteX25" fmla="*/ 2804851 w 6598025"/>
                <a:gd name="connsiteY25" fmla="*/ 652832 h 747096"/>
                <a:gd name="connsiteX26" fmla="*/ 2611587 w 6598025"/>
                <a:gd name="connsiteY26" fmla="*/ 631714 h 747096"/>
                <a:gd name="connsiteX27" fmla="*/ 2354863 w 6598025"/>
                <a:gd name="connsiteY27" fmla="*/ 602869 h 747096"/>
                <a:gd name="connsiteX28" fmla="*/ 1829876 w 6598025"/>
                <a:gd name="connsiteY28" fmla="*/ 522102 h 747096"/>
                <a:gd name="connsiteX29" fmla="*/ 1665457 w 6598025"/>
                <a:gd name="connsiteY29" fmla="*/ 496141 h 747096"/>
                <a:gd name="connsiteX30" fmla="*/ 1484548 w 6598025"/>
                <a:gd name="connsiteY30" fmla="*/ 467187 h 747096"/>
                <a:gd name="connsiteX31" fmla="*/ 0 w 6598025"/>
                <a:gd name="connsiteY31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666516 w 6598025"/>
                <a:gd name="connsiteY5" fmla="*/ 123446 h 747096"/>
                <a:gd name="connsiteX6" fmla="*/ 1777032 w 6598025"/>
                <a:gd name="connsiteY6" fmla="*/ 113523 h 747096"/>
                <a:gd name="connsiteX7" fmla="*/ 1870379 w 6598025"/>
                <a:gd name="connsiteY7" fmla="*/ 107660 h 747096"/>
                <a:gd name="connsiteX8" fmla="*/ 1928429 w 6598025"/>
                <a:gd name="connsiteY8" fmla="*/ 96984 h 747096"/>
                <a:gd name="connsiteX9" fmla="*/ 2149135 w 6598025"/>
                <a:gd name="connsiteY9" fmla="*/ 107978 h 747096"/>
                <a:gd name="connsiteX10" fmla="*/ 2427794 w 6598025"/>
                <a:gd name="connsiteY10" fmla="*/ 61933 h 747096"/>
                <a:gd name="connsiteX11" fmla="*/ 2616058 w 6598025"/>
                <a:gd name="connsiteY11" fmla="*/ 45659 h 747096"/>
                <a:gd name="connsiteX12" fmla="*/ 2927745 w 6598025"/>
                <a:gd name="connsiteY12" fmla="*/ 25360 h 747096"/>
                <a:gd name="connsiteX13" fmla="*/ 3326028 w 6598025"/>
                <a:gd name="connsiteY13" fmla="*/ 12788 h 747096"/>
                <a:gd name="connsiteX14" fmla="*/ 3737885 w 6598025"/>
                <a:gd name="connsiteY14" fmla="*/ 2499 h 747096"/>
                <a:gd name="connsiteX15" fmla="*/ 4308408 w 6598025"/>
                <a:gd name="connsiteY15" fmla="*/ 6401 h 747096"/>
                <a:gd name="connsiteX16" fmla="*/ 4999171 w 6598025"/>
                <a:gd name="connsiteY16" fmla="*/ 3917 h 747096"/>
                <a:gd name="connsiteX17" fmla="*/ 6598025 w 6598025"/>
                <a:gd name="connsiteY17" fmla="*/ 0 h 747096"/>
                <a:gd name="connsiteX18" fmla="*/ 6598025 w 6598025"/>
                <a:gd name="connsiteY18" fmla="*/ 744212 h 747096"/>
                <a:gd name="connsiteX19" fmla="*/ 4469233 w 6598025"/>
                <a:gd name="connsiteY19" fmla="*/ 747096 h 747096"/>
                <a:gd name="connsiteX20" fmla="*/ 4244238 w 6598025"/>
                <a:gd name="connsiteY20" fmla="*/ 747096 h 747096"/>
                <a:gd name="connsiteX21" fmla="*/ 4169240 w 6598025"/>
                <a:gd name="connsiteY21" fmla="*/ 747096 h 747096"/>
                <a:gd name="connsiteX22" fmla="*/ 3748097 w 6598025"/>
                <a:gd name="connsiteY22" fmla="*/ 735558 h 747096"/>
                <a:gd name="connsiteX23" fmla="*/ 3470612 w 6598025"/>
                <a:gd name="connsiteY23" fmla="*/ 720010 h 747096"/>
                <a:gd name="connsiteX24" fmla="*/ 3174073 w 6598025"/>
                <a:gd name="connsiteY24" fmla="*/ 698552 h 747096"/>
                <a:gd name="connsiteX25" fmla="*/ 2804851 w 6598025"/>
                <a:gd name="connsiteY25" fmla="*/ 652832 h 747096"/>
                <a:gd name="connsiteX26" fmla="*/ 2611587 w 6598025"/>
                <a:gd name="connsiteY26" fmla="*/ 631714 h 747096"/>
                <a:gd name="connsiteX27" fmla="*/ 2354863 w 6598025"/>
                <a:gd name="connsiteY27" fmla="*/ 602869 h 747096"/>
                <a:gd name="connsiteX28" fmla="*/ 1829876 w 6598025"/>
                <a:gd name="connsiteY28" fmla="*/ 522102 h 747096"/>
                <a:gd name="connsiteX29" fmla="*/ 1665457 w 6598025"/>
                <a:gd name="connsiteY29" fmla="*/ 496141 h 747096"/>
                <a:gd name="connsiteX30" fmla="*/ 1484548 w 6598025"/>
                <a:gd name="connsiteY30" fmla="*/ 467187 h 747096"/>
                <a:gd name="connsiteX31" fmla="*/ 0 w 6598025"/>
                <a:gd name="connsiteY31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666516 w 6598025"/>
                <a:gd name="connsiteY5" fmla="*/ 123446 h 747096"/>
                <a:gd name="connsiteX6" fmla="*/ 1777032 w 6598025"/>
                <a:gd name="connsiteY6" fmla="*/ 113523 h 747096"/>
                <a:gd name="connsiteX7" fmla="*/ 1928429 w 6598025"/>
                <a:gd name="connsiteY7" fmla="*/ 96984 h 747096"/>
                <a:gd name="connsiteX8" fmla="*/ 2149135 w 6598025"/>
                <a:gd name="connsiteY8" fmla="*/ 107978 h 747096"/>
                <a:gd name="connsiteX9" fmla="*/ 2427794 w 6598025"/>
                <a:gd name="connsiteY9" fmla="*/ 61933 h 747096"/>
                <a:gd name="connsiteX10" fmla="*/ 2616058 w 6598025"/>
                <a:gd name="connsiteY10" fmla="*/ 45659 h 747096"/>
                <a:gd name="connsiteX11" fmla="*/ 2927745 w 6598025"/>
                <a:gd name="connsiteY11" fmla="*/ 25360 h 747096"/>
                <a:gd name="connsiteX12" fmla="*/ 3326028 w 6598025"/>
                <a:gd name="connsiteY12" fmla="*/ 12788 h 747096"/>
                <a:gd name="connsiteX13" fmla="*/ 3737885 w 6598025"/>
                <a:gd name="connsiteY13" fmla="*/ 2499 h 747096"/>
                <a:gd name="connsiteX14" fmla="*/ 4308408 w 6598025"/>
                <a:gd name="connsiteY14" fmla="*/ 6401 h 747096"/>
                <a:gd name="connsiteX15" fmla="*/ 4999171 w 6598025"/>
                <a:gd name="connsiteY15" fmla="*/ 3917 h 747096"/>
                <a:gd name="connsiteX16" fmla="*/ 6598025 w 6598025"/>
                <a:gd name="connsiteY16" fmla="*/ 0 h 747096"/>
                <a:gd name="connsiteX17" fmla="*/ 6598025 w 6598025"/>
                <a:gd name="connsiteY17" fmla="*/ 744212 h 747096"/>
                <a:gd name="connsiteX18" fmla="*/ 4469233 w 6598025"/>
                <a:gd name="connsiteY18" fmla="*/ 747096 h 747096"/>
                <a:gd name="connsiteX19" fmla="*/ 4244238 w 6598025"/>
                <a:gd name="connsiteY19" fmla="*/ 747096 h 747096"/>
                <a:gd name="connsiteX20" fmla="*/ 4169240 w 6598025"/>
                <a:gd name="connsiteY20" fmla="*/ 747096 h 747096"/>
                <a:gd name="connsiteX21" fmla="*/ 3748097 w 6598025"/>
                <a:gd name="connsiteY21" fmla="*/ 735558 h 747096"/>
                <a:gd name="connsiteX22" fmla="*/ 3470612 w 6598025"/>
                <a:gd name="connsiteY22" fmla="*/ 720010 h 747096"/>
                <a:gd name="connsiteX23" fmla="*/ 3174073 w 6598025"/>
                <a:gd name="connsiteY23" fmla="*/ 698552 h 747096"/>
                <a:gd name="connsiteX24" fmla="*/ 2804851 w 6598025"/>
                <a:gd name="connsiteY24" fmla="*/ 652832 h 747096"/>
                <a:gd name="connsiteX25" fmla="*/ 2611587 w 6598025"/>
                <a:gd name="connsiteY25" fmla="*/ 631714 h 747096"/>
                <a:gd name="connsiteX26" fmla="*/ 2354863 w 6598025"/>
                <a:gd name="connsiteY26" fmla="*/ 602869 h 747096"/>
                <a:gd name="connsiteX27" fmla="*/ 1829876 w 6598025"/>
                <a:gd name="connsiteY27" fmla="*/ 522102 h 747096"/>
                <a:gd name="connsiteX28" fmla="*/ 1665457 w 6598025"/>
                <a:gd name="connsiteY28" fmla="*/ 496141 h 747096"/>
                <a:gd name="connsiteX29" fmla="*/ 1484548 w 6598025"/>
                <a:gd name="connsiteY29" fmla="*/ 467187 h 747096"/>
                <a:gd name="connsiteX30" fmla="*/ 0 w 6598025"/>
                <a:gd name="connsiteY30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777032 w 6598025"/>
                <a:gd name="connsiteY5" fmla="*/ 113523 h 747096"/>
                <a:gd name="connsiteX6" fmla="*/ 1928429 w 6598025"/>
                <a:gd name="connsiteY6" fmla="*/ 96984 h 747096"/>
                <a:gd name="connsiteX7" fmla="*/ 2149135 w 6598025"/>
                <a:gd name="connsiteY7" fmla="*/ 107978 h 747096"/>
                <a:gd name="connsiteX8" fmla="*/ 2427794 w 6598025"/>
                <a:gd name="connsiteY8" fmla="*/ 61933 h 747096"/>
                <a:gd name="connsiteX9" fmla="*/ 2616058 w 6598025"/>
                <a:gd name="connsiteY9" fmla="*/ 45659 h 747096"/>
                <a:gd name="connsiteX10" fmla="*/ 2927745 w 6598025"/>
                <a:gd name="connsiteY10" fmla="*/ 25360 h 747096"/>
                <a:gd name="connsiteX11" fmla="*/ 3326028 w 6598025"/>
                <a:gd name="connsiteY11" fmla="*/ 12788 h 747096"/>
                <a:gd name="connsiteX12" fmla="*/ 3737885 w 6598025"/>
                <a:gd name="connsiteY12" fmla="*/ 2499 h 747096"/>
                <a:gd name="connsiteX13" fmla="*/ 4308408 w 6598025"/>
                <a:gd name="connsiteY13" fmla="*/ 6401 h 747096"/>
                <a:gd name="connsiteX14" fmla="*/ 4999171 w 6598025"/>
                <a:gd name="connsiteY14" fmla="*/ 3917 h 747096"/>
                <a:gd name="connsiteX15" fmla="*/ 6598025 w 6598025"/>
                <a:gd name="connsiteY15" fmla="*/ 0 h 747096"/>
                <a:gd name="connsiteX16" fmla="*/ 6598025 w 6598025"/>
                <a:gd name="connsiteY16" fmla="*/ 744212 h 747096"/>
                <a:gd name="connsiteX17" fmla="*/ 4469233 w 6598025"/>
                <a:gd name="connsiteY17" fmla="*/ 747096 h 747096"/>
                <a:gd name="connsiteX18" fmla="*/ 4244238 w 6598025"/>
                <a:gd name="connsiteY18" fmla="*/ 747096 h 747096"/>
                <a:gd name="connsiteX19" fmla="*/ 4169240 w 6598025"/>
                <a:gd name="connsiteY19" fmla="*/ 747096 h 747096"/>
                <a:gd name="connsiteX20" fmla="*/ 3748097 w 6598025"/>
                <a:gd name="connsiteY20" fmla="*/ 735558 h 747096"/>
                <a:gd name="connsiteX21" fmla="*/ 3470612 w 6598025"/>
                <a:gd name="connsiteY21" fmla="*/ 720010 h 747096"/>
                <a:gd name="connsiteX22" fmla="*/ 3174073 w 6598025"/>
                <a:gd name="connsiteY22" fmla="*/ 698552 h 747096"/>
                <a:gd name="connsiteX23" fmla="*/ 2804851 w 6598025"/>
                <a:gd name="connsiteY23" fmla="*/ 652832 h 747096"/>
                <a:gd name="connsiteX24" fmla="*/ 2611587 w 6598025"/>
                <a:gd name="connsiteY24" fmla="*/ 631714 h 747096"/>
                <a:gd name="connsiteX25" fmla="*/ 2354863 w 6598025"/>
                <a:gd name="connsiteY25" fmla="*/ 602869 h 747096"/>
                <a:gd name="connsiteX26" fmla="*/ 1829876 w 6598025"/>
                <a:gd name="connsiteY26" fmla="*/ 522102 h 747096"/>
                <a:gd name="connsiteX27" fmla="*/ 1665457 w 6598025"/>
                <a:gd name="connsiteY27" fmla="*/ 496141 h 747096"/>
                <a:gd name="connsiteX28" fmla="*/ 1484548 w 6598025"/>
                <a:gd name="connsiteY28" fmla="*/ 467187 h 747096"/>
                <a:gd name="connsiteX29" fmla="*/ 0 w 6598025"/>
                <a:gd name="connsiteY29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777032 w 6598025"/>
                <a:gd name="connsiteY5" fmla="*/ 113523 h 747096"/>
                <a:gd name="connsiteX6" fmla="*/ 1928429 w 6598025"/>
                <a:gd name="connsiteY6" fmla="*/ 96984 h 747096"/>
                <a:gd name="connsiteX7" fmla="*/ 2160150 w 6598025"/>
                <a:gd name="connsiteY7" fmla="*/ 86032 h 747096"/>
                <a:gd name="connsiteX8" fmla="*/ 2427794 w 6598025"/>
                <a:gd name="connsiteY8" fmla="*/ 61933 h 747096"/>
                <a:gd name="connsiteX9" fmla="*/ 2616058 w 6598025"/>
                <a:gd name="connsiteY9" fmla="*/ 45659 h 747096"/>
                <a:gd name="connsiteX10" fmla="*/ 2927745 w 6598025"/>
                <a:gd name="connsiteY10" fmla="*/ 25360 h 747096"/>
                <a:gd name="connsiteX11" fmla="*/ 3326028 w 6598025"/>
                <a:gd name="connsiteY11" fmla="*/ 12788 h 747096"/>
                <a:gd name="connsiteX12" fmla="*/ 3737885 w 6598025"/>
                <a:gd name="connsiteY12" fmla="*/ 2499 h 747096"/>
                <a:gd name="connsiteX13" fmla="*/ 4308408 w 6598025"/>
                <a:gd name="connsiteY13" fmla="*/ 6401 h 747096"/>
                <a:gd name="connsiteX14" fmla="*/ 4999171 w 6598025"/>
                <a:gd name="connsiteY14" fmla="*/ 3917 h 747096"/>
                <a:gd name="connsiteX15" fmla="*/ 6598025 w 6598025"/>
                <a:gd name="connsiteY15" fmla="*/ 0 h 747096"/>
                <a:gd name="connsiteX16" fmla="*/ 6598025 w 6598025"/>
                <a:gd name="connsiteY16" fmla="*/ 744212 h 747096"/>
                <a:gd name="connsiteX17" fmla="*/ 4469233 w 6598025"/>
                <a:gd name="connsiteY17" fmla="*/ 747096 h 747096"/>
                <a:gd name="connsiteX18" fmla="*/ 4244238 w 6598025"/>
                <a:gd name="connsiteY18" fmla="*/ 747096 h 747096"/>
                <a:gd name="connsiteX19" fmla="*/ 4169240 w 6598025"/>
                <a:gd name="connsiteY19" fmla="*/ 747096 h 747096"/>
                <a:gd name="connsiteX20" fmla="*/ 3748097 w 6598025"/>
                <a:gd name="connsiteY20" fmla="*/ 735558 h 747096"/>
                <a:gd name="connsiteX21" fmla="*/ 3470612 w 6598025"/>
                <a:gd name="connsiteY21" fmla="*/ 720010 h 747096"/>
                <a:gd name="connsiteX22" fmla="*/ 3174073 w 6598025"/>
                <a:gd name="connsiteY22" fmla="*/ 698552 h 747096"/>
                <a:gd name="connsiteX23" fmla="*/ 2804851 w 6598025"/>
                <a:gd name="connsiteY23" fmla="*/ 652832 h 747096"/>
                <a:gd name="connsiteX24" fmla="*/ 2611587 w 6598025"/>
                <a:gd name="connsiteY24" fmla="*/ 631714 h 747096"/>
                <a:gd name="connsiteX25" fmla="*/ 2354863 w 6598025"/>
                <a:gd name="connsiteY25" fmla="*/ 602869 h 747096"/>
                <a:gd name="connsiteX26" fmla="*/ 1829876 w 6598025"/>
                <a:gd name="connsiteY26" fmla="*/ 522102 h 747096"/>
                <a:gd name="connsiteX27" fmla="*/ 1665457 w 6598025"/>
                <a:gd name="connsiteY27" fmla="*/ 496141 h 747096"/>
                <a:gd name="connsiteX28" fmla="*/ 1484548 w 6598025"/>
                <a:gd name="connsiteY28" fmla="*/ 467187 h 747096"/>
                <a:gd name="connsiteX29" fmla="*/ 0 w 6598025"/>
                <a:gd name="connsiteY29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777032 w 6598025"/>
                <a:gd name="connsiteY5" fmla="*/ 113523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19347 w 6598025"/>
                <a:gd name="connsiteY1" fmla="*/ 137811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854134 w 6598025"/>
                <a:gd name="connsiteY5" fmla="*/ 102550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2211 w 6598025"/>
                <a:gd name="connsiteY4" fmla="*/ 112266 h 747096"/>
                <a:gd name="connsiteX5" fmla="*/ 1854134 w 6598025"/>
                <a:gd name="connsiteY5" fmla="*/ 102550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0593 w 6598025"/>
                <a:gd name="connsiteY3" fmla="*/ 118600 h 747096"/>
                <a:gd name="connsiteX4" fmla="*/ 1549555 w 6598025"/>
                <a:gd name="connsiteY4" fmla="*/ 86663 h 747096"/>
                <a:gd name="connsiteX5" fmla="*/ 1854134 w 6598025"/>
                <a:gd name="connsiteY5" fmla="*/ 102550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54134 w 6598025"/>
                <a:gd name="connsiteY5" fmla="*/ 102550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60150 w 6598025"/>
                <a:gd name="connsiteY6" fmla="*/ 86032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27794 w 6598025"/>
                <a:gd name="connsiteY7" fmla="*/ 61933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16058 w 6598025"/>
                <a:gd name="connsiteY8" fmla="*/ 45659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665457 w 6598025"/>
                <a:gd name="connsiteY26" fmla="*/ 496141 h 747096"/>
                <a:gd name="connsiteX27" fmla="*/ 1484548 w 6598025"/>
                <a:gd name="connsiteY27" fmla="*/ 467187 h 747096"/>
                <a:gd name="connsiteX28" fmla="*/ 0 w 6598025"/>
                <a:gd name="connsiteY28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1484548 w 6598025"/>
                <a:gd name="connsiteY26" fmla="*/ 467187 h 747096"/>
                <a:gd name="connsiteX27" fmla="*/ 0 w 6598025"/>
                <a:gd name="connsiteY27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32127 w 6598025"/>
                <a:gd name="connsiteY2" fmla="*/ 127820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54264 w 6598025"/>
                <a:gd name="connsiteY3" fmla="*/ 103970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49555 w 6598025"/>
                <a:gd name="connsiteY4" fmla="*/ 86663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68820 w 6598025"/>
                <a:gd name="connsiteY5" fmla="*/ 73289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78508 w 6598025"/>
                <a:gd name="connsiteY6" fmla="*/ 64086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35138 w 6598025"/>
                <a:gd name="connsiteY7" fmla="*/ 50960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53019 w 6598025"/>
                <a:gd name="connsiteY7" fmla="*/ 9396 h 747096"/>
                <a:gd name="connsiteX8" fmla="*/ 2630745 w 6598025"/>
                <a:gd name="connsiteY8" fmla="*/ 38343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53019 w 6598025"/>
                <a:gd name="connsiteY7" fmla="*/ 9396 h 747096"/>
                <a:gd name="connsiteX8" fmla="*/ 2684387 w 6598025"/>
                <a:gd name="connsiteY8" fmla="*/ 8655 h 747096"/>
                <a:gd name="connsiteX9" fmla="*/ 2927745 w 6598025"/>
                <a:gd name="connsiteY9" fmla="*/ 25360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53019 w 6598025"/>
                <a:gd name="connsiteY7" fmla="*/ 9396 h 747096"/>
                <a:gd name="connsiteX8" fmla="*/ 2684387 w 6598025"/>
                <a:gd name="connsiteY8" fmla="*/ 8655 h 747096"/>
                <a:gd name="connsiteX9" fmla="*/ 2963507 w 6598025"/>
                <a:gd name="connsiteY9" fmla="*/ 13485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64940 w 6598025"/>
                <a:gd name="connsiteY7" fmla="*/ 15334 h 747096"/>
                <a:gd name="connsiteX8" fmla="*/ 2684387 w 6598025"/>
                <a:gd name="connsiteY8" fmla="*/ 8655 h 747096"/>
                <a:gd name="connsiteX9" fmla="*/ 2963507 w 6598025"/>
                <a:gd name="connsiteY9" fmla="*/ 13485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64940 w 6598025"/>
                <a:gd name="connsiteY7" fmla="*/ 15334 h 747096"/>
                <a:gd name="connsiteX8" fmla="*/ 2684387 w 6598025"/>
                <a:gd name="connsiteY8" fmla="*/ 8655 h 747096"/>
                <a:gd name="connsiteX9" fmla="*/ 2963507 w 6598025"/>
                <a:gd name="connsiteY9" fmla="*/ 13485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464940 w 6598025"/>
                <a:gd name="connsiteY7" fmla="*/ 15334 h 747096"/>
                <a:gd name="connsiteX8" fmla="*/ 2684387 w 6598025"/>
                <a:gd name="connsiteY8" fmla="*/ 8655 h 747096"/>
                <a:gd name="connsiteX9" fmla="*/ 2963507 w 6598025"/>
                <a:gd name="connsiteY9" fmla="*/ 13485 h 747096"/>
                <a:gd name="connsiteX10" fmla="*/ 3326028 w 6598025"/>
                <a:gd name="connsiteY10" fmla="*/ 12788 h 747096"/>
                <a:gd name="connsiteX11" fmla="*/ 3737885 w 6598025"/>
                <a:gd name="connsiteY11" fmla="*/ 2499 h 747096"/>
                <a:gd name="connsiteX12" fmla="*/ 4308408 w 6598025"/>
                <a:gd name="connsiteY12" fmla="*/ 6401 h 747096"/>
                <a:gd name="connsiteX13" fmla="*/ 4999171 w 6598025"/>
                <a:gd name="connsiteY13" fmla="*/ 3917 h 747096"/>
                <a:gd name="connsiteX14" fmla="*/ 6598025 w 6598025"/>
                <a:gd name="connsiteY14" fmla="*/ 0 h 747096"/>
                <a:gd name="connsiteX15" fmla="*/ 6598025 w 6598025"/>
                <a:gd name="connsiteY15" fmla="*/ 744212 h 747096"/>
                <a:gd name="connsiteX16" fmla="*/ 4469233 w 6598025"/>
                <a:gd name="connsiteY16" fmla="*/ 747096 h 747096"/>
                <a:gd name="connsiteX17" fmla="*/ 4244238 w 6598025"/>
                <a:gd name="connsiteY17" fmla="*/ 747096 h 747096"/>
                <a:gd name="connsiteX18" fmla="*/ 4169240 w 6598025"/>
                <a:gd name="connsiteY18" fmla="*/ 747096 h 747096"/>
                <a:gd name="connsiteX19" fmla="*/ 3748097 w 6598025"/>
                <a:gd name="connsiteY19" fmla="*/ 735558 h 747096"/>
                <a:gd name="connsiteX20" fmla="*/ 3470612 w 6598025"/>
                <a:gd name="connsiteY20" fmla="*/ 720010 h 747096"/>
                <a:gd name="connsiteX21" fmla="*/ 3174073 w 6598025"/>
                <a:gd name="connsiteY21" fmla="*/ 698552 h 747096"/>
                <a:gd name="connsiteX22" fmla="*/ 2804851 w 6598025"/>
                <a:gd name="connsiteY22" fmla="*/ 652832 h 747096"/>
                <a:gd name="connsiteX23" fmla="*/ 2611587 w 6598025"/>
                <a:gd name="connsiteY23" fmla="*/ 631714 h 747096"/>
                <a:gd name="connsiteX24" fmla="*/ 2354863 w 6598025"/>
                <a:gd name="connsiteY24" fmla="*/ 602869 h 747096"/>
                <a:gd name="connsiteX25" fmla="*/ 1829876 w 6598025"/>
                <a:gd name="connsiteY25" fmla="*/ 522102 h 747096"/>
                <a:gd name="connsiteX26" fmla="*/ 0 w 6598025"/>
                <a:gd name="connsiteY26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2963507 w 6598025"/>
                <a:gd name="connsiteY8" fmla="*/ 13485 h 747096"/>
                <a:gd name="connsiteX9" fmla="*/ 3326028 w 6598025"/>
                <a:gd name="connsiteY9" fmla="*/ 12788 h 747096"/>
                <a:gd name="connsiteX10" fmla="*/ 3737885 w 6598025"/>
                <a:gd name="connsiteY10" fmla="*/ 2499 h 747096"/>
                <a:gd name="connsiteX11" fmla="*/ 4308408 w 6598025"/>
                <a:gd name="connsiteY11" fmla="*/ 6401 h 747096"/>
                <a:gd name="connsiteX12" fmla="*/ 4999171 w 6598025"/>
                <a:gd name="connsiteY12" fmla="*/ 3917 h 747096"/>
                <a:gd name="connsiteX13" fmla="*/ 6598025 w 6598025"/>
                <a:gd name="connsiteY13" fmla="*/ 0 h 747096"/>
                <a:gd name="connsiteX14" fmla="*/ 6598025 w 6598025"/>
                <a:gd name="connsiteY14" fmla="*/ 744212 h 747096"/>
                <a:gd name="connsiteX15" fmla="*/ 4469233 w 6598025"/>
                <a:gd name="connsiteY15" fmla="*/ 747096 h 747096"/>
                <a:gd name="connsiteX16" fmla="*/ 4244238 w 6598025"/>
                <a:gd name="connsiteY16" fmla="*/ 747096 h 747096"/>
                <a:gd name="connsiteX17" fmla="*/ 4169240 w 6598025"/>
                <a:gd name="connsiteY17" fmla="*/ 747096 h 747096"/>
                <a:gd name="connsiteX18" fmla="*/ 3748097 w 6598025"/>
                <a:gd name="connsiteY18" fmla="*/ 735558 h 747096"/>
                <a:gd name="connsiteX19" fmla="*/ 3470612 w 6598025"/>
                <a:gd name="connsiteY19" fmla="*/ 720010 h 747096"/>
                <a:gd name="connsiteX20" fmla="*/ 3174073 w 6598025"/>
                <a:gd name="connsiteY20" fmla="*/ 698552 h 747096"/>
                <a:gd name="connsiteX21" fmla="*/ 2804851 w 6598025"/>
                <a:gd name="connsiteY21" fmla="*/ 652832 h 747096"/>
                <a:gd name="connsiteX22" fmla="*/ 2611587 w 6598025"/>
                <a:gd name="connsiteY22" fmla="*/ 631714 h 747096"/>
                <a:gd name="connsiteX23" fmla="*/ 2354863 w 6598025"/>
                <a:gd name="connsiteY23" fmla="*/ 602869 h 747096"/>
                <a:gd name="connsiteX24" fmla="*/ 1829876 w 6598025"/>
                <a:gd name="connsiteY24" fmla="*/ 522102 h 747096"/>
                <a:gd name="connsiteX25" fmla="*/ 0 w 6598025"/>
                <a:gd name="connsiteY25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326028 w 6598025"/>
                <a:gd name="connsiteY8" fmla="*/ 12788 h 747096"/>
                <a:gd name="connsiteX9" fmla="*/ 3737885 w 6598025"/>
                <a:gd name="connsiteY9" fmla="*/ 2499 h 747096"/>
                <a:gd name="connsiteX10" fmla="*/ 4308408 w 6598025"/>
                <a:gd name="connsiteY10" fmla="*/ 6401 h 747096"/>
                <a:gd name="connsiteX11" fmla="*/ 4999171 w 6598025"/>
                <a:gd name="connsiteY11" fmla="*/ 3917 h 747096"/>
                <a:gd name="connsiteX12" fmla="*/ 6598025 w 6598025"/>
                <a:gd name="connsiteY12" fmla="*/ 0 h 747096"/>
                <a:gd name="connsiteX13" fmla="*/ 6598025 w 6598025"/>
                <a:gd name="connsiteY13" fmla="*/ 744212 h 747096"/>
                <a:gd name="connsiteX14" fmla="*/ 4469233 w 6598025"/>
                <a:gd name="connsiteY14" fmla="*/ 747096 h 747096"/>
                <a:gd name="connsiteX15" fmla="*/ 4244238 w 6598025"/>
                <a:gd name="connsiteY15" fmla="*/ 747096 h 747096"/>
                <a:gd name="connsiteX16" fmla="*/ 4169240 w 6598025"/>
                <a:gd name="connsiteY16" fmla="*/ 747096 h 747096"/>
                <a:gd name="connsiteX17" fmla="*/ 3748097 w 6598025"/>
                <a:gd name="connsiteY17" fmla="*/ 735558 h 747096"/>
                <a:gd name="connsiteX18" fmla="*/ 3470612 w 6598025"/>
                <a:gd name="connsiteY18" fmla="*/ 720010 h 747096"/>
                <a:gd name="connsiteX19" fmla="*/ 3174073 w 6598025"/>
                <a:gd name="connsiteY19" fmla="*/ 698552 h 747096"/>
                <a:gd name="connsiteX20" fmla="*/ 2804851 w 6598025"/>
                <a:gd name="connsiteY20" fmla="*/ 652832 h 747096"/>
                <a:gd name="connsiteX21" fmla="*/ 2611587 w 6598025"/>
                <a:gd name="connsiteY21" fmla="*/ 631714 h 747096"/>
                <a:gd name="connsiteX22" fmla="*/ 2354863 w 6598025"/>
                <a:gd name="connsiteY22" fmla="*/ 602869 h 747096"/>
                <a:gd name="connsiteX23" fmla="*/ 1829876 w 6598025"/>
                <a:gd name="connsiteY23" fmla="*/ 522102 h 747096"/>
                <a:gd name="connsiteX24" fmla="*/ 0 w 6598025"/>
                <a:gd name="connsiteY24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804851 w 6598025"/>
                <a:gd name="connsiteY19" fmla="*/ 652832 h 747096"/>
                <a:gd name="connsiteX20" fmla="*/ 2611587 w 6598025"/>
                <a:gd name="connsiteY20" fmla="*/ 631714 h 747096"/>
                <a:gd name="connsiteX21" fmla="*/ 2354863 w 6598025"/>
                <a:gd name="connsiteY21" fmla="*/ 602869 h 747096"/>
                <a:gd name="connsiteX22" fmla="*/ 1829876 w 6598025"/>
                <a:gd name="connsiteY22" fmla="*/ 522102 h 747096"/>
                <a:gd name="connsiteX23" fmla="*/ 0 w 6598025"/>
                <a:gd name="connsiteY23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804851 w 6598025"/>
                <a:gd name="connsiteY19" fmla="*/ 652832 h 747096"/>
                <a:gd name="connsiteX20" fmla="*/ 2611587 w 6598025"/>
                <a:gd name="connsiteY20" fmla="*/ 631714 h 747096"/>
                <a:gd name="connsiteX21" fmla="*/ 2354863 w 6598025"/>
                <a:gd name="connsiteY21" fmla="*/ 602869 h 747096"/>
                <a:gd name="connsiteX22" fmla="*/ 1829876 w 6598025"/>
                <a:gd name="connsiteY22" fmla="*/ 522102 h 747096"/>
                <a:gd name="connsiteX23" fmla="*/ 0 w 6598025"/>
                <a:gd name="connsiteY23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85769 w 6598025"/>
                <a:gd name="connsiteY2" fmla="*/ 98132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804851 w 6598025"/>
                <a:gd name="connsiteY19" fmla="*/ 652832 h 747096"/>
                <a:gd name="connsiteX20" fmla="*/ 2611587 w 6598025"/>
                <a:gd name="connsiteY20" fmla="*/ 631714 h 747096"/>
                <a:gd name="connsiteX21" fmla="*/ 2354863 w 6598025"/>
                <a:gd name="connsiteY21" fmla="*/ 602869 h 747096"/>
                <a:gd name="connsiteX22" fmla="*/ 1829876 w 6598025"/>
                <a:gd name="connsiteY22" fmla="*/ 522102 h 747096"/>
                <a:gd name="connsiteX23" fmla="*/ 0 w 6598025"/>
                <a:gd name="connsiteY23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97690 w 6598025"/>
                <a:gd name="connsiteY2" fmla="*/ 104069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804851 w 6598025"/>
                <a:gd name="connsiteY19" fmla="*/ 652832 h 747096"/>
                <a:gd name="connsiteX20" fmla="*/ 2611587 w 6598025"/>
                <a:gd name="connsiteY20" fmla="*/ 631714 h 747096"/>
                <a:gd name="connsiteX21" fmla="*/ 2354863 w 6598025"/>
                <a:gd name="connsiteY21" fmla="*/ 602869 h 747096"/>
                <a:gd name="connsiteX22" fmla="*/ 1829876 w 6598025"/>
                <a:gd name="connsiteY22" fmla="*/ 522102 h 747096"/>
                <a:gd name="connsiteX23" fmla="*/ 0 w 6598025"/>
                <a:gd name="connsiteY23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97690 w 6598025"/>
                <a:gd name="connsiteY2" fmla="*/ 104069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804851 w 6598025"/>
                <a:gd name="connsiteY19" fmla="*/ 652832 h 747096"/>
                <a:gd name="connsiteX20" fmla="*/ 2611587 w 6598025"/>
                <a:gd name="connsiteY20" fmla="*/ 631714 h 747096"/>
                <a:gd name="connsiteX21" fmla="*/ 2354863 w 6598025"/>
                <a:gd name="connsiteY21" fmla="*/ 602869 h 747096"/>
                <a:gd name="connsiteX22" fmla="*/ 1829876 w 6598025"/>
                <a:gd name="connsiteY22" fmla="*/ 522102 h 747096"/>
                <a:gd name="connsiteX23" fmla="*/ 0 w 6598025"/>
                <a:gd name="connsiteY23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97690 w 6598025"/>
                <a:gd name="connsiteY2" fmla="*/ 104069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4169240 w 6598025"/>
                <a:gd name="connsiteY15" fmla="*/ 747096 h 747096"/>
                <a:gd name="connsiteX16" fmla="*/ 3748097 w 6598025"/>
                <a:gd name="connsiteY16" fmla="*/ 735558 h 747096"/>
                <a:gd name="connsiteX17" fmla="*/ 3470612 w 6598025"/>
                <a:gd name="connsiteY17" fmla="*/ 720010 h 747096"/>
                <a:gd name="connsiteX18" fmla="*/ 3174073 w 6598025"/>
                <a:gd name="connsiteY18" fmla="*/ 698552 h 747096"/>
                <a:gd name="connsiteX19" fmla="*/ 2611587 w 6598025"/>
                <a:gd name="connsiteY19" fmla="*/ 631714 h 747096"/>
                <a:gd name="connsiteX20" fmla="*/ 2354863 w 6598025"/>
                <a:gd name="connsiteY20" fmla="*/ 602869 h 747096"/>
                <a:gd name="connsiteX21" fmla="*/ 1829876 w 6598025"/>
                <a:gd name="connsiteY21" fmla="*/ 522102 h 747096"/>
                <a:gd name="connsiteX22" fmla="*/ 0 w 6598025"/>
                <a:gd name="connsiteY22" fmla="*/ 165450 h 747096"/>
                <a:gd name="connsiteX0" fmla="*/ 0 w 6598025"/>
                <a:gd name="connsiteY0" fmla="*/ 165450 h 747096"/>
                <a:gd name="connsiteX1" fmla="*/ 330362 w 6598025"/>
                <a:gd name="connsiteY1" fmla="*/ 145127 h 747096"/>
                <a:gd name="connsiteX2" fmla="*/ 797690 w 6598025"/>
                <a:gd name="connsiteY2" fmla="*/ 104069 h 747096"/>
                <a:gd name="connsiteX3" fmla="*/ 1295985 w 6598025"/>
                <a:gd name="connsiteY3" fmla="*/ 74281 h 747096"/>
                <a:gd name="connsiteX4" fmla="*/ 1585317 w 6598025"/>
                <a:gd name="connsiteY4" fmla="*/ 56975 h 747096"/>
                <a:gd name="connsiteX5" fmla="*/ 1886701 w 6598025"/>
                <a:gd name="connsiteY5" fmla="*/ 37663 h 747096"/>
                <a:gd name="connsiteX6" fmla="*/ 2184469 w 6598025"/>
                <a:gd name="connsiteY6" fmla="*/ 28460 h 747096"/>
                <a:gd name="connsiteX7" fmla="*/ 2684387 w 6598025"/>
                <a:gd name="connsiteY7" fmla="*/ 8655 h 747096"/>
                <a:gd name="connsiteX8" fmla="*/ 3737885 w 6598025"/>
                <a:gd name="connsiteY8" fmla="*/ 2499 h 747096"/>
                <a:gd name="connsiteX9" fmla="*/ 4308408 w 6598025"/>
                <a:gd name="connsiteY9" fmla="*/ 6401 h 747096"/>
                <a:gd name="connsiteX10" fmla="*/ 4999171 w 6598025"/>
                <a:gd name="connsiteY10" fmla="*/ 3917 h 747096"/>
                <a:gd name="connsiteX11" fmla="*/ 6598025 w 6598025"/>
                <a:gd name="connsiteY11" fmla="*/ 0 h 747096"/>
                <a:gd name="connsiteX12" fmla="*/ 6598025 w 6598025"/>
                <a:gd name="connsiteY12" fmla="*/ 744212 h 747096"/>
                <a:gd name="connsiteX13" fmla="*/ 4469233 w 6598025"/>
                <a:gd name="connsiteY13" fmla="*/ 747096 h 747096"/>
                <a:gd name="connsiteX14" fmla="*/ 4244238 w 6598025"/>
                <a:gd name="connsiteY14" fmla="*/ 747096 h 747096"/>
                <a:gd name="connsiteX15" fmla="*/ 3748097 w 6598025"/>
                <a:gd name="connsiteY15" fmla="*/ 735558 h 747096"/>
                <a:gd name="connsiteX16" fmla="*/ 3470612 w 6598025"/>
                <a:gd name="connsiteY16" fmla="*/ 720010 h 747096"/>
                <a:gd name="connsiteX17" fmla="*/ 3174073 w 6598025"/>
                <a:gd name="connsiteY17" fmla="*/ 698552 h 747096"/>
                <a:gd name="connsiteX18" fmla="*/ 2611587 w 6598025"/>
                <a:gd name="connsiteY18" fmla="*/ 631714 h 747096"/>
                <a:gd name="connsiteX19" fmla="*/ 2354863 w 6598025"/>
                <a:gd name="connsiteY19" fmla="*/ 602869 h 747096"/>
                <a:gd name="connsiteX20" fmla="*/ 1829876 w 6598025"/>
                <a:gd name="connsiteY20" fmla="*/ 522102 h 747096"/>
                <a:gd name="connsiteX21" fmla="*/ 0 w 6598025"/>
                <a:gd name="connsiteY21" fmla="*/ 165450 h 74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98025" h="747096">
                  <a:moveTo>
                    <a:pt x="0" y="165450"/>
                  </a:moveTo>
                  <a:lnTo>
                    <a:pt x="330362" y="145127"/>
                  </a:lnTo>
                  <a:lnTo>
                    <a:pt x="797690" y="104069"/>
                  </a:lnTo>
                  <a:lnTo>
                    <a:pt x="1295985" y="74281"/>
                  </a:lnTo>
                  <a:lnTo>
                    <a:pt x="1585317" y="56975"/>
                  </a:lnTo>
                  <a:lnTo>
                    <a:pt x="1886701" y="37663"/>
                  </a:lnTo>
                  <a:cubicBezTo>
                    <a:pt x="1989691" y="33291"/>
                    <a:pt x="2083352" y="29743"/>
                    <a:pt x="2184469" y="28460"/>
                  </a:cubicBezTo>
                  <a:lnTo>
                    <a:pt x="2684387" y="8655"/>
                  </a:lnTo>
                  <a:lnTo>
                    <a:pt x="3737885" y="2499"/>
                  </a:lnTo>
                  <a:lnTo>
                    <a:pt x="4308408" y="6401"/>
                  </a:lnTo>
                  <a:lnTo>
                    <a:pt x="4999171" y="3917"/>
                  </a:lnTo>
                  <a:lnTo>
                    <a:pt x="6598025" y="0"/>
                  </a:lnTo>
                  <a:lnTo>
                    <a:pt x="6598025" y="744212"/>
                  </a:lnTo>
                  <a:lnTo>
                    <a:pt x="4469233" y="747096"/>
                  </a:lnTo>
                  <a:lnTo>
                    <a:pt x="4244238" y="747096"/>
                  </a:lnTo>
                  <a:lnTo>
                    <a:pt x="3748097" y="735558"/>
                  </a:lnTo>
                  <a:cubicBezTo>
                    <a:pt x="3631659" y="731044"/>
                    <a:pt x="3563107" y="725193"/>
                    <a:pt x="3470612" y="720010"/>
                  </a:cubicBezTo>
                  <a:lnTo>
                    <a:pt x="3174073" y="698552"/>
                  </a:lnTo>
                  <a:lnTo>
                    <a:pt x="2611587" y="631714"/>
                  </a:lnTo>
                  <a:lnTo>
                    <a:pt x="2354863" y="602869"/>
                  </a:lnTo>
                  <a:lnTo>
                    <a:pt x="1829876" y="522102"/>
                  </a:lnTo>
                  <a:lnTo>
                    <a:pt x="0" y="1654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Group 45" hidden="1"/>
          <p:cNvGrpSpPr/>
          <p:nvPr userDrawn="1"/>
        </p:nvGrpSpPr>
        <p:grpSpPr>
          <a:xfrm>
            <a:off x="-250429" y="-248204"/>
            <a:ext cx="12579836" cy="10338568"/>
            <a:chOff x="-94871" y="-186153"/>
            <a:chExt cx="9248972" cy="7753926"/>
          </a:xfrm>
        </p:grpSpPr>
        <p:sp>
          <p:nvSpPr>
            <p:cNvPr id="42" name="Freeform 41"/>
            <p:cNvSpPr>
              <a:spLocks/>
            </p:cNvSpPr>
            <p:nvPr userDrawn="1"/>
          </p:nvSpPr>
          <p:spPr bwMode="auto">
            <a:xfrm rot="7359879">
              <a:off x="1731890" y="23803"/>
              <a:ext cx="5937912" cy="8456220"/>
            </a:xfrm>
            <a:custGeom>
              <a:avLst/>
              <a:gdLst>
                <a:gd name="connsiteX0" fmla="*/ 1576791 w 5937912"/>
                <a:gd name="connsiteY0" fmla="*/ 5964846 h 8456220"/>
                <a:gd name="connsiteX1" fmla="*/ 1122616 w 5937912"/>
                <a:gd name="connsiteY1" fmla="*/ 5153283 h 8456220"/>
                <a:gd name="connsiteX2" fmla="*/ 1317 w 5937912"/>
                <a:gd name="connsiteY2" fmla="*/ 860987 h 8456220"/>
                <a:gd name="connsiteX3" fmla="*/ 0 w 5937912"/>
                <a:gd name="connsiteY3" fmla="*/ 841677 h 8456220"/>
                <a:gd name="connsiteX4" fmla="*/ 1312826 w 5937912"/>
                <a:gd name="connsiteY4" fmla="*/ 0 h 8456220"/>
                <a:gd name="connsiteX5" fmla="*/ 5937912 w 5937912"/>
                <a:gd name="connsiteY5" fmla="*/ 7214097 h 8456220"/>
                <a:gd name="connsiteX6" fmla="*/ 4000477 w 5937912"/>
                <a:gd name="connsiteY6" fmla="*/ 8456220 h 8456220"/>
                <a:gd name="connsiteX7" fmla="*/ 3905396 w 5937912"/>
                <a:gd name="connsiteY7" fmla="*/ 8407067 h 8456220"/>
                <a:gd name="connsiteX8" fmla="*/ 2139968 w 5937912"/>
                <a:gd name="connsiteY8" fmla="*/ 6776410 h 8456220"/>
                <a:gd name="connsiteX9" fmla="*/ 1576791 w 5937912"/>
                <a:gd name="connsiteY9" fmla="*/ 5964846 h 845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7912" h="8456220">
                  <a:moveTo>
                    <a:pt x="1576791" y="5964846"/>
                  </a:moveTo>
                  <a:cubicBezTo>
                    <a:pt x="1413288" y="5706622"/>
                    <a:pt x="1267952" y="5448397"/>
                    <a:pt x="1122616" y="5153283"/>
                  </a:cubicBezTo>
                  <a:cubicBezTo>
                    <a:pt x="526510" y="3821811"/>
                    <a:pt x="126002" y="2391045"/>
                    <a:pt x="1317" y="860987"/>
                  </a:cubicBezTo>
                  <a:lnTo>
                    <a:pt x="0" y="841677"/>
                  </a:lnTo>
                  <a:lnTo>
                    <a:pt x="1312826" y="0"/>
                  </a:lnTo>
                  <a:lnTo>
                    <a:pt x="5937912" y="7214097"/>
                  </a:lnTo>
                  <a:lnTo>
                    <a:pt x="4000477" y="8456220"/>
                  </a:lnTo>
                  <a:lnTo>
                    <a:pt x="3905396" y="8407067"/>
                  </a:lnTo>
                  <a:cubicBezTo>
                    <a:pt x="3286760" y="8050243"/>
                    <a:pt x="2684978" y="7514195"/>
                    <a:pt x="2139968" y="6776410"/>
                  </a:cubicBezTo>
                  <a:cubicBezTo>
                    <a:pt x="1921964" y="6481296"/>
                    <a:pt x="1740294" y="6223071"/>
                    <a:pt x="1576791" y="5964846"/>
                  </a:cubicBezTo>
                  <a:close/>
                </a:path>
              </a:pathLst>
            </a:custGeom>
            <a:solidFill>
              <a:srgbClr val="0095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444492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 rot="10800000">
              <a:off x="-580" y="1976715"/>
              <a:ext cx="9154681" cy="3160320"/>
            </a:xfrm>
            <a:custGeom>
              <a:avLst/>
              <a:gdLst>
                <a:gd name="connsiteX0" fmla="*/ 0 w 9154681"/>
                <a:gd name="connsiteY0" fmla="*/ 3360626 h 3360626"/>
                <a:gd name="connsiteX1" fmla="*/ 0 w 9154681"/>
                <a:gd name="connsiteY1" fmla="*/ 0 h 3360626"/>
                <a:gd name="connsiteX2" fmla="*/ 8936232 w 9154681"/>
                <a:gd name="connsiteY2" fmla="*/ 0 h 3360626"/>
                <a:gd name="connsiteX3" fmla="*/ 9014405 w 9154681"/>
                <a:gd name="connsiteY3" fmla="*/ 84036 h 3360626"/>
                <a:gd name="connsiteX4" fmla="*/ 9154681 w 9154681"/>
                <a:gd name="connsiteY4" fmla="*/ 249114 h 3360626"/>
                <a:gd name="connsiteX5" fmla="*/ 9154681 w 9154681"/>
                <a:gd name="connsiteY5" fmla="*/ 2283670 h 3360626"/>
                <a:gd name="connsiteX6" fmla="*/ 9076403 w 9154681"/>
                <a:gd name="connsiteY6" fmla="*/ 2244605 h 3360626"/>
                <a:gd name="connsiteX7" fmla="*/ 65356 w 9154681"/>
                <a:gd name="connsiteY7" fmla="*/ 3357654 h 336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54681" h="3360626">
                  <a:moveTo>
                    <a:pt x="0" y="3360626"/>
                  </a:moveTo>
                  <a:lnTo>
                    <a:pt x="0" y="0"/>
                  </a:lnTo>
                  <a:lnTo>
                    <a:pt x="8936232" y="0"/>
                  </a:lnTo>
                  <a:lnTo>
                    <a:pt x="9014405" y="84036"/>
                  </a:lnTo>
                  <a:lnTo>
                    <a:pt x="9154681" y="249114"/>
                  </a:lnTo>
                  <a:lnTo>
                    <a:pt x="9154681" y="2283670"/>
                  </a:lnTo>
                  <a:lnTo>
                    <a:pt x="9076403" y="2244605"/>
                  </a:lnTo>
                  <a:cubicBezTo>
                    <a:pt x="6226987" y="898485"/>
                    <a:pt x="3159170" y="3123495"/>
                    <a:pt x="65356" y="3357654"/>
                  </a:cubicBezTo>
                  <a:close/>
                </a:path>
              </a:pathLst>
            </a:custGeom>
            <a:solidFill>
              <a:srgbClr val="81BC55"/>
            </a:solidFill>
            <a:ln w="7302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444492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 rot="18440126" flipH="1">
              <a:off x="611114" y="-892138"/>
              <a:ext cx="7753926" cy="9165895"/>
            </a:xfrm>
            <a:custGeom>
              <a:avLst/>
              <a:gdLst>
                <a:gd name="connsiteX0" fmla="*/ 5268899 w 7753926"/>
                <a:gd name="connsiteY0" fmla="*/ 0 h 9165895"/>
                <a:gd name="connsiteX1" fmla="*/ 5214173 w 7753926"/>
                <a:gd name="connsiteY1" fmla="*/ 74916 h 9165895"/>
                <a:gd name="connsiteX2" fmla="*/ 169182 w 7753926"/>
                <a:gd name="connsiteY2" fmla="*/ 7366223 h 9165895"/>
                <a:gd name="connsiteX3" fmla="*/ 0 w 7753926"/>
                <a:gd name="connsiteY3" fmla="*/ 7481484 h 9165895"/>
                <a:gd name="connsiteX4" fmla="*/ 2208270 w 7753926"/>
                <a:gd name="connsiteY4" fmla="*/ 9165895 h 9165895"/>
                <a:gd name="connsiteX5" fmla="*/ 7753926 w 7753926"/>
                <a:gd name="connsiteY5" fmla="*/ 1895513 h 916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3926" h="9165895">
                  <a:moveTo>
                    <a:pt x="5268899" y="0"/>
                  </a:moveTo>
                  <a:lnTo>
                    <a:pt x="5214173" y="74916"/>
                  </a:lnTo>
                  <a:cubicBezTo>
                    <a:pt x="3566207" y="2395009"/>
                    <a:pt x="2733114" y="5526627"/>
                    <a:pt x="169182" y="7366223"/>
                  </a:cubicBezTo>
                  <a:lnTo>
                    <a:pt x="0" y="7481484"/>
                  </a:lnTo>
                  <a:lnTo>
                    <a:pt x="2208270" y="9165895"/>
                  </a:lnTo>
                  <a:lnTo>
                    <a:pt x="7753926" y="1895513"/>
                  </a:lnTo>
                  <a:close/>
                </a:path>
              </a:pathLst>
            </a:custGeom>
            <a:solidFill>
              <a:srgbClr val="134782"/>
            </a:solidFill>
            <a:ln w="6032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43" name="Title 1"/>
          <p:cNvSpPr>
            <a:spLocks noGrp="1"/>
          </p:cNvSpPr>
          <p:nvPr>
            <p:ph type="ctrTitle"/>
          </p:nvPr>
        </p:nvSpPr>
        <p:spPr>
          <a:xfrm>
            <a:off x="334435" y="4368336"/>
            <a:ext cx="11523133" cy="875369"/>
          </a:xfrm>
          <a:prstGeom prst="rect">
            <a:avLst/>
          </a:prstGeom>
        </p:spPr>
        <p:txBody>
          <a:bodyPr lIns="121914" tIns="60957" rIns="121914" bIns="60957" anchor="b">
            <a:normAutofit/>
          </a:bodyPr>
          <a:lstStyle>
            <a:lvl1pPr algn="ctr">
              <a:defRPr sz="37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4" name="Subtitle 2"/>
          <p:cNvSpPr>
            <a:spLocks noGrp="1"/>
          </p:cNvSpPr>
          <p:nvPr>
            <p:ph type="subTitle" idx="1"/>
          </p:nvPr>
        </p:nvSpPr>
        <p:spPr>
          <a:xfrm>
            <a:off x="334435" y="5444355"/>
            <a:ext cx="11523133" cy="615796"/>
          </a:xfrm>
          <a:prstGeom prst="rect">
            <a:avLst/>
          </a:prstGeom>
          <a:noFill/>
        </p:spPr>
        <p:txBody>
          <a:bodyPr lIns="121914" tIns="60957" rIns="121914" bIns="60957"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3200" b="0">
                <a:solidFill>
                  <a:schemeClr val="bg1"/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0"/>
            <a:ext cx="2130392" cy="30777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defTabSz="1219140"/>
            <a:r>
              <a:rPr lang="en-US" sz="1200" dirty="0" smtClean="0">
                <a:solidFill>
                  <a:srgbClr val="444492"/>
                </a:solidFill>
              </a:rPr>
              <a:t>SAIR.GLA.18.10.0222</a:t>
            </a:r>
            <a:endParaRPr lang="en-US" sz="1200" dirty="0">
              <a:solidFill>
                <a:srgbClr val="444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2537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 hidden="1"/>
          <p:cNvGrpSpPr/>
          <p:nvPr userDrawn="1"/>
        </p:nvGrpSpPr>
        <p:grpSpPr>
          <a:xfrm>
            <a:off x="-250429" y="-248204"/>
            <a:ext cx="12579836" cy="10338568"/>
            <a:chOff x="-94871" y="-186153"/>
            <a:chExt cx="9248972" cy="7753926"/>
          </a:xfrm>
        </p:grpSpPr>
        <p:sp>
          <p:nvSpPr>
            <p:cNvPr id="42" name="Freeform 41"/>
            <p:cNvSpPr>
              <a:spLocks/>
            </p:cNvSpPr>
            <p:nvPr userDrawn="1"/>
          </p:nvSpPr>
          <p:spPr bwMode="auto">
            <a:xfrm rot="7359879">
              <a:off x="1731890" y="23803"/>
              <a:ext cx="5937912" cy="8456220"/>
            </a:xfrm>
            <a:custGeom>
              <a:avLst/>
              <a:gdLst>
                <a:gd name="connsiteX0" fmla="*/ 1576791 w 5937912"/>
                <a:gd name="connsiteY0" fmla="*/ 5964846 h 8456220"/>
                <a:gd name="connsiteX1" fmla="*/ 1122616 w 5937912"/>
                <a:gd name="connsiteY1" fmla="*/ 5153283 h 8456220"/>
                <a:gd name="connsiteX2" fmla="*/ 1317 w 5937912"/>
                <a:gd name="connsiteY2" fmla="*/ 860987 h 8456220"/>
                <a:gd name="connsiteX3" fmla="*/ 0 w 5937912"/>
                <a:gd name="connsiteY3" fmla="*/ 841677 h 8456220"/>
                <a:gd name="connsiteX4" fmla="*/ 1312826 w 5937912"/>
                <a:gd name="connsiteY4" fmla="*/ 0 h 8456220"/>
                <a:gd name="connsiteX5" fmla="*/ 5937912 w 5937912"/>
                <a:gd name="connsiteY5" fmla="*/ 7214097 h 8456220"/>
                <a:gd name="connsiteX6" fmla="*/ 4000477 w 5937912"/>
                <a:gd name="connsiteY6" fmla="*/ 8456220 h 8456220"/>
                <a:gd name="connsiteX7" fmla="*/ 3905396 w 5937912"/>
                <a:gd name="connsiteY7" fmla="*/ 8407067 h 8456220"/>
                <a:gd name="connsiteX8" fmla="*/ 2139968 w 5937912"/>
                <a:gd name="connsiteY8" fmla="*/ 6776410 h 8456220"/>
                <a:gd name="connsiteX9" fmla="*/ 1576791 w 5937912"/>
                <a:gd name="connsiteY9" fmla="*/ 5964846 h 8456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37912" h="8456220">
                  <a:moveTo>
                    <a:pt x="1576791" y="5964846"/>
                  </a:moveTo>
                  <a:cubicBezTo>
                    <a:pt x="1413288" y="5706622"/>
                    <a:pt x="1267952" y="5448397"/>
                    <a:pt x="1122616" y="5153283"/>
                  </a:cubicBezTo>
                  <a:cubicBezTo>
                    <a:pt x="526510" y="3821811"/>
                    <a:pt x="126002" y="2391045"/>
                    <a:pt x="1317" y="860987"/>
                  </a:cubicBezTo>
                  <a:lnTo>
                    <a:pt x="0" y="841677"/>
                  </a:lnTo>
                  <a:lnTo>
                    <a:pt x="1312826" y="0"/>
                  </a:lnTo>
                  <a:lnTo>
                    <a:pt x="5937912" y="7214097"/>
                  </a:lnTo>
                  <a:lnTo>
                    <a:pt x="4000477" y="8456220"/>
                  </a:lnTo>
                  <a:lnTo>
                    <a:pt x="3905396" y="8407067"/>
                  </a:lnTo>
                  <a:cubicBezTo>
                    <a:pt x="3286760" y="8050243"/>
                    <a:pt x="2684978" y="7514195"/>
                    <a:pt x="2139968" y="6776410"/>
                  </a:cubicBezTo>
                  <a:cubicBezTo>
                    <a:pt x="1921964" y="6481296"/>
                    <a:pt x="1740294" y="6223071"/>
                    <a:pt x="1576791" y="5964846"/>
                  </a:cubicBezTo>
                  <a:close/>
                </a:path>
              </a:pathLst>
            </a:custGeom>
            <a:solidFill>
              <a:srgbClr val="0095D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444492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 rot="10800000">
              <a:off x="-580" y="1976715"/>
              <a:ext cx="9154681" cy="3160320"/>
            </a:xfrm>
            <a:custGeom>
              <a:avLst/>
              <a:gdLst>
                <a:gd name="connsiteX0" fmla="*/ 0 w 9154681"/>
                <a:gd name="connsiteY0" fmla="*/ 3360626 h 3360626"/>
                <a:gd name="connsiteX1" fmla="*/ 0 w 9154681"/>
                <a:gd name="connsiteY1" fmla="*/ 0 h 3360626"/>
                <a:gd name="connsiteX2" fmla="*/ 8936232 w 9154681"/>
                <a:gd name="connsiteY2" fmla="*/ 0 h 3360626"/>
                <a:gd name="connsiteX3" fmla="*/ 9014405 w 9154681"/>
                <a:gd name="connsiteY3" fmla="*/ 84036 h 3360626"/>
                <a:gd name="connsiteX4" fmla="*/ 9154681 w 9154681"/>
                <a:gd name="connsiteY4" fmla="*/ 249114 h 3360626"/>
                <a:gd name="connsiteX5" fmla="*/ 9154681 w 9154681"/>
                <a:gd name="connsiteY5" fmla="*/ 2283670 h 3360626"/>
                <a:gd name="connsiteX6" fmla="*/ 9076403 w 9154681"/>
                <a:gd name="connsiteY6" fmla="*/ 2244605 h 3360626"/>
                <a:gd name="connsiteX7" fmla="*/ 65356 w 9154681"/>
                <a:gd name="connsiteY7" fmla="*/ 3357654 h 336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54681" h="3360626">
                  <a:moveTo>
                    <a:pt x="0" y="3360626"/>
                  </a:moveTo>
                  <a:lnTo>
                    <a:pt x="0" y="0"/>
                  </a:lnTo>
                  <a:lnTo>
                    <a:pt x="8936232" y="0"/>
                  </a:lnTo>
                  <a:lnTo>
                    <a:pt x="9014405" y="84036"/>
                  </a:lnTo>
                  <a:lnTo>
                    <a:pt x="9154681" y="249114"/>
                  </a:lnTo>
                  <a:lnTo>
                    <a:pt x="9154681" y="2283670"/>
                  </a:lnTo>
                  <a:lnTo>
                    <a:pt x="9076403" y="2244605"/>
                  </a:lnTo>
                  <a:cubicBezTo>
                    <a:pt x="6226987" y="898485"/>
                    <a:pt x="3159170" y="3123495"/>
                    <a:pt x="65356" y="3357654"/>
                  </a:cubicBezTo>
                  <a:close/>
                </a:path>
              </a:pathLst>
            </a:custGeom>
            <a:solidFill>
              <a:srgbClr val="81BC55"/>
            </a:solidFill>
            <a:ln w="7302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444492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 rot="18440126" flipH="1">
              <a:off x="611114" y="-892138"/>
              <a:ext cx="7753926" cy="9165895"/>
            </a:xfrm>
            <a:custGeom>
              <a:avLst/>
              <a:gdLst>
                <a:gd name="connsiteX0" fmla="*/ 5268899 w 7753926"/>
                <a:gd name="connsiteY0" fmla="*/ 0 h 9165895"/>
                <a:gd name="connsiteX1" fmla="*/ 5214173 w 7753926"/>
                <a:gd name="connsiteY1" fmla="*/ 74916 h 9165895"/>
                <a:gd name="connsiteX2" fmla="*/ 169182 w 7753926"/>
                <a:gd name="connsiteY2" fmla="*/ 7366223 h 9165895"/>
                <a:gd name="connsiteX3" fmla="*/ 0 w 7753926"/>
                <a:gd name="connsiteY3" fmla="*/ 7481484 h 9165895"/>
                <a:gd name="connsiteX4" fmla="*/ 2208270 w 7753926"/>
                <a:gd name="connsiteY4" fmla="*/ 9165895 h 9165895"/>
                <a:gd name="connsiteX5" fmla="*/ 7753926 w 7753926"/>
                <a:gd name="connsiteY5" fmla="*/ 1895513 h 916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53926" h="9165895">
                  <a:moveTo>
                    <a:pt x="5268899" y="0"/>
                  </a:moveTo>
                  <a:lnTo>
                    <a:pt x="5214173" y="74916"/>
                  </a:lnTo>
                  <a:cubicBezTo>
                    <a:pt x="3566207" y="2395009"/>
                    <a:pt x="2733114" y="5526627"/>
                    <a:pt x="169182" y="7366223"/>
                  </a:cubicBezTo>
                  <a:lnTo>
                    <a:pt x="0" y="7481484"/>
                  </a:lnTo>
                  <a:lnTo>
                    <a:pt x="2208270" y="9165895"/>
                  </a:lnTo>
                  <a:lnTo>
                    <a:pt x="7753926" y="1895513"/>
                  </a:lnTo>
                  <a:close/>
                </a:path>
              </a:pathLst>
            </a:custGeom>
            <a:solidFill>
              <a:srgbClr val="134782"/>
            </a:solidFill>
            <a:ln w="6032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334435" y="2035460"/>
            <a:ext cx="11523133" cy="1920000"/>
          </a:xfrm>
          <a:prstGeom prst="rect">
            <a:avLst/>
          </a:prstGeom>
        </p:spPr>
        <p:txBody>
          <a:bodyPr lIns="121914" tIns="60957" rIns="121914" bIns="60957" anchor="b"/>
          <a:lstStyle>
            <a:lvl1pPr>
              <a:defRPr sz="3700" b="1">
                <a:solidFill>
                  <a:srgbClr val="134782"/>
                </a:solidFill>
              </a:defRPr>
            </a:lvl1pPr>
          </a:lstStyle>
          <a:p>
            <a:r>
              <a:rPr lang="en-GB" dirty="0"/>
              <a:t>Click to edit Divider 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1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1219140"/>
            <a:fld id="{293A60AA-2399-48DC-9473-E7280D604B21}" type="slidenum">
              <a:rPr lang="en-GB" smtClean="0">
                <a:solidFill>
                  <a:srgbClr val="FFFFFF"/>
                </a:solidFill>
              </a:rPr>
              <a:pPr defTabSz="1219140"/>
              <a:t>‹#›</a:t>
            </a:fld>
            <a:endParaRPr lang="en-GB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13"/>
          <a:stretch/>
        </p:blipFill>
        <p:spPr bwMode="auto">
          <a:xfrm>
            <a:off x="-16934" y="4521201"/>
            <a:ext cx="12225867" cy="233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-16933" y="26305"/>
            <a:ext cx="1768005" cy="3077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40">
              <a:defRPr/>
            </a:pPr>
            <a:r>
              <a:rPr lang="en-US" sz="1200" dirty="0" smtClean="0">
                <a:solidFill>
                  <a:srgbClr val="444492"/>
                </a:solidFill>
              </a:rPr>
              <a:t>SAIR.GLA.18.10.0222</a:t>
            </a:r>
            <a:endParaRPr lang="en-US" sz="1200" dirty="0">
              <a:solidFill>
                <a:srgbClr val="444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1877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00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900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24580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0" y="16575"/>
            <a:ext cx="1768005" cy="3077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40">
              <a:defRPr/>
            </a:pPr>
            <a:r>
              <a:rPr lang="en-US" sz="1200" dirty="0" smtClean="0">
                <a:solidFill>
                  <a:srgbClr val="444492"/>
                </a:solidFill>
              </a:rPr>
              <a:t>SAIR.GLA.18.10.0222</a:t>
            </a:r>
            <a:endParaRPr lang="en-US" sz="1200" dirty="0">
              <a:solidFill>
                <a:srgbClr val="444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767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389675" y="1030819"/>
            <a:ext cx="5592533" cy="4415367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00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900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9795" y="1030819"/>
            <a:ext cx="5647773" cy="4415367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00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900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22" name="Freeform 21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  <p:sp>
          <p:nvSpPr>
            <p:cNvPr id="23" name="Freeform 22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cxnSp>
        <p:nvCxnSpPr>
          <p:cNvPr id="31" name="Straight Connector 30"/>
          <p:cNvCxnSpPr/>
          <p:nvPr userDrawn="1"/>
        </p:nvCxnSpPr>
        <p:spPr>
          <a:xfrm>
            <a:off x="383120" y="781347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F6372B03-52F0-404D-93B4-591FB95B1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71A09A5B-6255-4116-8447-574A6C6578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4299573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383120" y="841873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467AB3C-1D6E-4FB5-ACBB-448BAB08D7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1" y="5557613"/>
            <a:ext cx="5606424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32EEA83-1D64-4FAD-ADDC-420D8A0E32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19792" y="5548447"/>
            <a:ext cx="5647773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References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-101147" y="-13952"/>
            <a:ext cx="1768005" cy="3077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40">
              <a:defRPr/>
            </a:pPr>
            <a:r>
              <a:rPr lang="en-US" sz="1200" dirty="0" smtClean="0">
                <a:solidFill>
                  <a:srgbClr val="444492"/>
                </a:solidFill>
              </a:rPr>
              <a:t>SAIR.GLA.18.10.0222</a:t>
            </a:r>
            <a:endParaRPr lang="en-US" sz="1200" dirty="0">
              <a:solidFill>
                <a:srgbClr val="444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956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anofi External COVER bg.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anofi-COV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" y="0"/>
            <a:ext cx="12190993" cy="5364037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79665" y="327558"/>
            <a:ext cx="10560000" cy="1128921"/>
          </a:xfrm>
          <a:prstGeom prst="rect">
            <a:avLst/>
          </a:prstGeom>
        </p:spPr>
        <p:txBody>
          <a:bodyPr lIns="121914" tIns="60957" rIns="121914" bIns="60957" anchor="t"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579665" y="1505612"/>
            <a:ext cx="10560000" cy="1041973"/>
          </a:xfrm>
          <a:prstGeom prst="rect">
            <a:avLst/>
          </a:prstGeom>
        </p:spPr>
        <p:txBody>
          <a:bodyPr lIns="121914" tIns="60957" rIns="121914" bIns="60957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3098" y="6356407"/>
            <a:ext cx="455596" cy="366183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800">
                <a:solidFill>
                  <a:srgbClr val="4D4D4F"/>
                </a:solidFill>
              </a:defRPr>
            </a:lvl1pPr>
          </a:lstStyle>
          <a:p>
            <a:pPr defTabSz="1219140"/>
            <a:fld id="{2F337113-A138-4A2A-8C07-030BDC07D2CB}" type="slidenum">
              <a:rPr lang="en-GB" smtClean="0"/>
              <a:pPr defTabSz="1219140"/>
              <a:t>‹#›</a:t>
            </a:fld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609600" y="5793157"/>
            <a:ext cx="10560000" cy="326339"/>
          </a:xfrm>
          <a:prstGeom prst="rect">
            <a:avLst/>
          </a:prstGeom>
        </p:spPr>
        <p:txBody>
          <a:bodyPr lIns="121914" tIns="60957" rIns="121914" bIns="60957"/>
          <a:lstStyle>
            <a:lvl1pPr>
              <a:defRPr sz="800">
                <a:solidFill>
                  <a:srgbClr val="596169"/>
                </a:solidFill>
              </a:defRPr>
            </a:lvl1pPr>
          </a:lstStyle>
          <a:p>
            <a:pPr defTabSz="1219140"/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-4785"/>
            <a:ext cx="1768005" cy="3077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40"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SAIR.GLA.18.10.0222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4119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1219200"/>
            <a:ext cx="11582400" cy="4343400"/>
          </a:xfrm>
        </p:spPr>
        <p:txBody>
          <a:bodyPr lIns="121914" tIns="60957" rIns="121914" bIns="60957"/>
          <a:lstStyle/>
          <a:p>
            <a:pPr lvl="0"/>
            <a:r>
              <a:rPr lang="en-GB" noProof="0" dirty="0" err="1"/>
              <a:t>Cliquez</a:t>
            </a:r>
            <a:r>
              <a:rPr lang="en-GB" noProof="0" dirty="0"/>
              <a:t> pour modifier les styles du </a:t>
            </a:r>
            <a:r>
              <a:rPr lang="en-GB" noProof="0" dirty="0" err="1"/>
              <a:t>texte</a:t>
            </a:r>
            <a:r>
              <a:rPr lang="en-GB" noProof="0" dirty="0"/>
              <a:t> du masque</a:t>
            </a:r>
          </a:p>
          <a:p>
            <a:pPr lvl="1"/>
            <a:r>
              <a:rPr lang="en-GB" noProof="0" dirty="0" err="1"/>
              <a:t>Deuxième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 err="1"/>
              <a:t>Troisième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3"/>
            <a:r>
              <a:rPr lang="en-GB" noProof="0" dirty="0" err="1"/>
              <a:t>Quatrième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4"/>
            <a:r>
              <a:rPr lang="en-GB" noProof="0" dirty="0" err="1"/>
              <a:t>Cinquième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lIns="121914" tIns="60957" rIns="121914" bIns="60957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5638800"/>
            <a:ext cx="9448800" cy="609600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8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768005" cy="30777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40">
              <a:defRPr/>
            </a:pPr>
            <a:r>
              <a:rPr lang="en-US" sz="1200" dirty="0" smtClean="0">
                <a:solidFill>
                  <a:srgbClr val="444492"/>
                </a:solidFill>
              </a:rPr>
              <a:t>SAIR.GLA.18.10.0222</a:t>
            </a:r>
            <a:endParaRPr lang="en-US" sz="1200" dirty="0">
              <a:solidFill>
                <a:srgbClr val="4444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04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4800" y="1219200"/>
            <a:ext cx="11582400" cy="4343400"/>
          </a:xfrm>
          <a:prstGeom prst="rect">
            <a:avLst/>
          </a:prstGeom>
        </p:spPr>
        <p:txBody>
          <a:bodyPr lIns="121917" tIns="60958" rIns="121917" bIns="60958"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3" y="274641"/>
            <a:ext cx="11582400" cy="85091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5638800"/>
            <a:ext cx="9448800" cy="60960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895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 userDrawn="1">
            <p:ph idx="1"/>
          </p:nvPr>
        </p:nvSpPr>
        <p:spPr>
          <a:xfrm>
            <a:off x="383119" y="1030819"/>
            <a:ext cx="11474448" cy="4415367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2100">
                <a:solidFill>
                  <a:srgbClr val="596169"/>
                </a:solidFill>
              </a:defRPr>
            </a:lvl1pPr>
            <a:lvl2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900">
                <a:solidFill>
                  <a:srgbClr val="596169"/>
                </a:solidFill>
              </a:defRPr>
            </a:lvl2pPr>
            <a:lvl3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3pPr>
            <a:lvl4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4pPr>
            <a:lvl5pPr>
              <a:spcBef>
                <a:spcPts val="800"/>
              </a:spcBef>
              <a:spcAft>
                <a:spcPts val="0"/>
              </a:spcAft>
              <a:buClr>
                <a:srgbClr val="81BD55"/>
              </a:buClr>
              <a:defRPr sz="1600">
                <a:solidFill>
                  <a:srgbClr val="59616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47448" y="5575947"/>
            <a:ext cx="5606424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Footnotes</a:t>
            </a:r>
          </a:p>
        </p:txBody>
      </p:sp>
      <p:sp>
        <p:nvSpPr>
          <p:cNvPr id="18" name="Text Placeholder 5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328960" y="5575947"/>
            <a:ext cx="5647773" cy="381000"/>
          </a:xfrm>
          <a:prstGeom prst="rect">
            <a:avLst/>
          </a:prstGeom>
        </p:spPr>
        <p:txBody>
          <a:bodyPr lIns="121914" tIns="60957" rIns="121914" bIns="60957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/>
              <a:t>References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-4306" y="6351341"/>
            <a:ext cx="12196308" cy="506659"/>
            <a:chOff x="-3231" y="4763506"/>
            <a:chExt cx="9147231" cy="379994"/>
          </a:xfrm>
        </p:grpSpPr>
        <p:sp>
          <p:nvSpPr>
            <p:cNvPr id="3" name="Freeform 2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  <p:sp>
          <p:nvSpPr>
            <p:cNvPr id="4" name="Freeform 3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4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9033682" y="6346195"/>
            <a:ext cx="2823887" cy="360096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34030" y="272725"/>
            <a:ext cx="11523537" cy="436361"/>
          </a:xfrm>
          <a:prstGeom prst="rect">
            <a:avLst/>
          </a:prstGeom>
        </p:spPr>
        <p:txBody>
          <a:bodyPr lIns="121914" tIns="60957" rIns="121914" bIns="60957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383120" y="807287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12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2271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4637"/>
            <a:ext cx="11368724" cy="85091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fr-FR" dirty="0" smtClean="0"/>
              <a:t>Cliquez et modifiez le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185412"/>
            <a:ext cx="11368725" cy="4810035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2146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83117" y="5621780"/>
            <a:ext cx="5599088" cy="381000"/>
          </a:xfrm>
          <a:prstGeom prst="rect">
            <a:avLst/>
          </a:prstGeom>
        </p:spPr>
        <p:txBody>
          <a:bodyPr lIns="121917" tIns="60958" rIns="121917" bIns="60958" anchor="b">
            <a:noAutofit/>
          </a:bodyPr>
          <a:lstStyle>
            <a:lvl1pPr marL="0" indent="0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 smtClean="0"/>
              <a:t>Footnotes</a:t>
            </a:r>
            <a:endParaRPr lang="en-GB" dirty="0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209791" y="5621780"/>
            <a:ext cx="5647773" cy="381000"/>
          </a:xfrm>
          <a:prstGeom prst="rect">
            <a:avLst/>
          </a:prstGeom>
        </p:spPr>
        <p:txBody>
          <a:bodyPr lIns="121917" tIns="60958" rIns="121917" bIns="60958" anchor="b">
            <a:noAutofit/>
          </a:bodyPr>
          <a:lstStyle>
            <a:lvl1pPr marL="0" indent="0" algn="r">
              <a:spcAft>
                <a:spcPts val="0"/>
              </a:spcAft>
              <a:buNone/>
              <a:defRPr sz="1100"/>
            </a:lvl1pPr>
          </a:lstStyle>
          <a:p>
            <a:pPr lvl="0"/>
            <a:r>
              <a:rPr lang="en-GB" dirty="0" smtClean="0"/>
              <a:t>References</a:t>
            </a:r>
            <a:endParaRPr lang="en-GB" dirty="0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-4307" y="6351341"/>
            <a:ext cx="12196308" cy="506659"/>
            <a:chOff x="-3231" y="4763506"/>
            <a:chExt cx="9147231" cy="379994"/>
          </a:xfrm>
        </p:grpSpPr>
        <p:sp>
          <p:nvSpPr>
            <p:cNvPr id="18" name="Freeform 17"/>
            <p:cNvSpPr/>
            <p:nvPr userDrawn="1"/>
          </p:nvSpPr>
          <p:spPr>
            <a:xfrm flipH="1">
              <a:off x="-3231" y="4763506"/>
              <a:ext cx="8290371" cy="228733"/>
            </a:xfrm>
            <a:custGeom>
              <a:avLst/>
              <a:gdLst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1178 h 232578"/>
                <a:gd name="connsiteX1" fmla="*/ 708915 w 2626015"/>
                <a:gd name="connsiteY1" fmla="*/ 12310 h 232578"/>
                <a:gd name="connsiteX2" fmla="*/ 2377441 w 2626015"/>
                <a:gd name="connsiteY2" fmla="*/ 225602 h 232578"/>
                <a:gd name="connsiteX3" fmla="*/ 2626015 w 2626015"/>
                <a:gd name="connsiteY3" fmla="*/ 232578 h 232578"/>
                <a:gd name="connsiteX4" fmla="*/ 1689444 w 2626015"/>
                <a:gd name="connsiteY4" fmla="*/ 215262 h 232578"/>
                <a:gd name="connsiteX5" fmla="*/ 121145 w 2626015"/>
                <a:gd name="connsiteY5" fmla="*/ 49730 h 232578"/>
                <a:gd name="connsiteX6" fmla="*/ 0 w 2626015"/>
                <a:gd name="connsiteY6" fmla="*/ 29916 h 232578"/>
                <a:gd name="connsiteX7" fmla="*/ 16605 w 2626015"/>
                <a:gd name="connsiteY7" fmla="*/ 26933 h 232578"/>
                <a:gd name="connsiteX8" fmla="*/ 515999 w 2626015"/>
                <a:gd name="connsiteY8" fmla="*/ 1178 h 232578"/>
                <a:gd name="connsiteX0" fmla="*/ 515999 w 2626015"/>
                <a:gd name="connsiteY0" fmla="*/ 5789 h 237189"/>
                <a:gd name="connsiteX1" fmla="*/ 708915 w 2626015"/>
                <a:gd name="connsiteY1" fmla="*/ 16921 h 237189"/>
                <a:gd name="connsiteX2" fmla="*/ 2372402 w 2626015"/>
                <a:gd name="connsiteY2" fmla="*/ 192635 h 237189"/>
                <a:gd name="connsiteX3" fmla="*/ 2626015 w 2626015"/>
                <a:gd name="connsiteY3" fmla="*/ 237189 h 237189"/>
                <a:gd name="connsiteX4" fmla="*/ 1689444 w 2626015"/>
                <a:gd name="connsiteY4" fmla="*/ 219873 h 237189"/>
                <a:gd name="connsiteX5" fmla="*/ 121145 w 2626015"/>
                <a:gd name="connsiteY5" fmla="*/ 54341 h 237189"/>
                <a:gd name="connsiteX6" fmla="*/ 0 w 2626015"/>
                <a:gd name="connsiteY6" fmla="*/ 34527 h 237189"/>
                <a:gd name="connsiteX7" fmla="*/ 16605 w 2626015"/>
                <a:gd name="connsiteY7" fmla="*/ 31544 h 237189"/>
                <a:gd name="connsiteX8" fmla="*/ 515999 w 2626015"/>
                <a:gd name="connsiteY8" fmla="*/ 5789 h 237189"/>
                <a:gd name="connsiteX0" fmla="*/ 515999 w 3074443"/>
                <a:gd name="connsiteY0" fmla="*/ 5789 h 237189"/>
                <a:gd name="connsiteX1" fmla="*/ 708915 w 3074443"/>
                <a:gd name="connsiteY1" fmla="*/ 16921 h 237189"/>
                <a:gd name="connsiteX2" fmla="*/ 2372402 w 3074443"/>
                <a:gd name="connsiteY2" fmla="*/ 192635 h 237189"/>
                <a:gd name="connsiteX3" fmla="*/ 3074443 w 3074443"/>
                <a:gd name="connsiteY3" fmla="*/ 237189 h 237189"/>
                <a:gd name="connsiteX4" fmla="*/ 1689444 w 3074443"/>
                <a:gd name="connsiteY4" fmla="*/ 219873 h 237189"/>
                <a:gd name="connsiteX5" fmla="*/ 121145 w 3074443"/>
                <a:gd name="connsiteY5" fmla="*/ 54341 h 237189"/>
                <a:gd name="connsiteX6" fmla="*/ 0 w 3074443"/>
                <a:gd name="connsiteY6" fmla="*/ 34527 h 237189"/>
                <a:gd name="connsiteX7" fmla="*/ 16605 w 3074443"/>
                <a:gd name="connsiteY7" fmla="*/ 31544 h 237189"/>
                <a:gd name="connsiteX8" fmla="*/ 515999 w 3074443"/>
                <a:gd name="connsiteY8" fmla="*/ 5789 h 237189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21145 w 3074443"/>
                <a:gd name="connsiteY5" fmla="*/ 55670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7118 h 238518"/>
                <a:gd name="connsiteX1" fmla="*/ 708915 w 3074443"/>
                <a:gd name="connsiteY1" fmla="*/ 18250 h 238518"/>
                <a:gd name="connsiteX2" fmla="*/ 2367364 w 3074443"/>
                <a:gd name="connsiteY2" fmla="*/ 212753 h 238518"/>
                <a:gd name="connsiteX3" fmla="*/ 3074443 w 3074443"/>
                <a:gd name="connsiteY3" fmla="*/ 238518 h 238518"/>
                <a:gd name="connsiteX4" fmla="*/ 1689444 w 3074443"/>
                <a:gd name="connsiteY4" fmla="*/ 221202 h 238518"/>
                <a:gd name="connsiteX5" fmla="*/ 176994 w 3074443"/>
                <a:gd name="connsiteY5" fmla="*/ 99512 h 238518"/>
                <a:gd name="connsiteX6" fmla="*/ 0 w 3074443"/>
                <a:gd name="connsiteY6" fmla="*/ 35856 h 238518"/>
                <a:gd name="connsiteX7" fmla="*/ 16605 w 3074443"/>
                <a:gd name="connsiteY7" fmla="*/ 32873 h 238518"/>
                <a:gd name="connsiteX8" fmla="*/ 515999 w 3074443"/>
                <a:gd name="connsiteY8" fmla="*/ 7118 h 238518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4443"/>
                <a:gd name="connsiteY0" fmla="*/ 5351 h 236751"/>
                <a:gd name="connsiteX1" fmla="*/ 708915 w 3074443"/>
                <a:gd name="connsiteY1" fmla="*/ 16483 h 236751"/>
                <a:gd name="connsiteX2" fmla="*/ 2365037 w 3074443"/>
                <a:gd name="connsiteY2" fmla="*/ 185934 h 236751"/>
                <a:gd name="connsiteX3" fmla="*/ 3074443 w 3074443"/>
                <a:gd name="connsiteY3" fmla="*/ 236751 h 236751"/>
                <a:gd name="connsiteX4" fmla="*/ 1689444 w 3074443"/>
                <a:gd name="connsiteY4" fmla="*/ 219435 h 236751"/>
                <a:gd name="connsiteX5" fmla="*/ 176994 w 3074443"/>
                <a:gd name="connsiteY5" fmla="*/ 97745 h 236751"/>
                <a:gd name="connsiteX6" fmla="*/ 0 w 3074443"/>
                <a:gd name="connsiteY6" fmla="*/ 34089 h 236751"/>
                <a:gd name="connsiteX7" fmla="*/ 16605 w 3074443"/>
                <a:gd name="connsiteY7" fmla="*/ 31106 h 236751"/>
                <a:gd name="connsiteX8" fmla="*/ 515999 w 3074443"/>
                <a:gd name="connsiteY8" fmla="*/ 5351 h 236751"/>
                <a:gd name="connsiteX0" fmla="*/ 515999 w 3076770"/>
                <a:gd name="connsiteY0" fmla="*/ 5351 h 230488"/>
                <a:gd name="connsiteX1" fmla="*/ 708915 w 3076770"/>
                <a:gd name="connsiteY1" fmla="*/ 16483 h 230488"/>
                <a:gd name="connsiteX2" fmla="*/ 2365037 w 3076770"/>
                <a:gd name="connsiteY2" fmla="*/ 185934 h 230488"/>
                <a:gd name="connsiteX3" fmla="*/ 3076770 w 3076770"/>
                <a:gd name="connsiteY3" fmla="*/ 230488 h 230488"/>
                <a:gd name="connsiteX4" fmla="*/ 1689444 w 3076770"/>
                <a:gd name="connsiteY4" fmla="*/ 219435 h 230488"/>
                <a:gd name="connsiteX5" fmla="*/ 176994 w 3076770"/>
                <a:gd name="connsiteY5" fmla="*/ 97745 h 230488"/>
                <a:gd name="connsiteX6" fmla="*/ 0 w 3076770"/>
                <a:gd name="connsiteY6" fmla="*/ 34089 h 230488"/>
                <a:gd name="connsiteX7" fmla="*/ 16605 w 3076770"/>
                <a:gd name="connsiteY7" fmla="*/ 31106 h 230488"/>
                <a:gd name="connsiteX8" fmla="*/ 515999 w 3076770"/>
                <a:gd name="connsiteY8" fmla="*/ 5351 h 230488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176994 w 3076770"/>
                <a:gd name="connsiteY5" fmla="*/ 97745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5351 h 238224"/>
                <a:gd name="connsiteX1" fmla="*/ 708915 w 3076770"/>
                <a:gd name="connsiteY1" fmla="*/ 16483 h 238224"/>
                <a:gd name="connsiteX2" fmla="*/ 2365037 w 3076770"/>
                <a:gd name="connsiteY2" fmla="*/ 185934 h 238224"/>
                <a:gd name="connsiteX3" fmla="*/ 3076770 w 3076770"/>
                <a:gd name="connsiteY3" fmla="*/ 230488 h 238224"/>
                <a:gd name="connsiteX4" fmla="*/ 1689444 w 3076770"/>
                <a:gd name="connsiteY4" fmla="*/ 238224 h 238224"/>
                <a:gd name="connsiteX5" fmla="*/ 263094 w 3076770"/>
                <a:gd name="connsiteY5" fmla="*/ 116534 h 238224"/>
                <a:gd name="connsiteX6" fmla="*/ 0 w 3076770"/>
                <a:gd name="connsiteY6" fmla="*/ 34089 h 238224"/>
                <a:gd name="connsiteX7" fmla="*/ 16605 w 3076770"/>
                <a:gd name="connsiteY7" fmla="*/ 31106 h 238224"/>
                <a:gd name="connsiteX8" fmla="*/ 515999 w 3076770"/>
                <a:gd name="connsiteY8" fmla="*/ 5351 h 238224"/>
                <a:gd name="connsiteX0" fmla="*/ 515999 w 3076770"/>
                <a:gd name="connsiteY0" fmla="*/ 9187 h 242060"/>
                <a:gd name="connsiteX1" fmla="*/ 708915 w 3076770"/>
                <a:gd name="connsiteY1" fmla="*/ 20319 h 242060"/>
                <a:gd name="connsiteX2" fmla="*/ 2365037 w 3076770"/>
                <a:gd name="connsiteY2" fmla="*/ 189770 h 242060"/>
                <a:gd name="connsiteX3" fmla="*/ 3076770 w 3076770"/>
                <a:gd name="connsiteY3" fmla="*/ 234324 h 242060"/>
                <a:gd name="connsiteX4" fmla="*/ 1689444 w 3076770"/>
                <a:gd name="connsiteY4" fmla="*/ 242060 h 242060"/>
                <a:gd name="connsiteX5" fmla="*/ 263094 w 3076770"/>
                <a:gd name="connsiteY5" fmla="*/ 120370 h 242060"/>
                <a:gd name="connsiteX6" fmla="*/ 0 w 3076770"/>
                <a:gd name="connsiteY6" fmla="*/ 37925 h 242060"/>
                <a:gd name="connsiteX7" fmla="*/ 16605 w 3076770"/>
                <a:gd name="connsiteY7" fmla="*/ 9890 h 242060"/>
                <a:gd name="connsiteX8" fmla="*/ 515999 w 3076770"/>
                <a:gd name="connsiteY8" fmla="*/ 9187 h 242060"/>
                <a:gd name="connsiteX0" fmla="*/ 520653 w 3081424"/>
                <a:gd name="connsiteY0" fmla="*/ 9187 h 242060"/>
                <a:gd name="connsiteX1" fmla="*/ 713569 w 3081424"/>
                <a:gd name="connsiteY1" fmla="*/ 20319 h 242060"/>
                <a:gd name="connsiteX2" fmla="*/ 2369691 w 3081424"/>
                <a:gd name="connsiteY2" fmla="*/ 189770 h 242060"/>
                <a:gd name="connsiteX3" fmla="*/ 3081424 w 3081424"/>
                <a:gd name="connsiteY3" fmla="*/ 234324 h 242060"/>
                <a:gd name="connsiteX4" fmla="*/ 1694098 w 3081424"/>
                <a:gd name="connsiteY4" fmla="*/ 242060 h 242060"/>
                <a:gd name="connsiteX5" fmla="*/ 267748 w 3081424"/>
                <a:gd name="connsiteY5" fmla="*/ 120370 h 242060"/>
                <a:gd name="connsiteX6" fmla="*/ 0 w 3081424"/>
                <a:gd name="connsiteY6" fmla="*/ 6610 h 242060"/>
                <a:gd name="connsiteX7" fmla="*/ 21259 w 3081424"/>
                <a:gd name="connsiteY7" fmla="*/ 9890 h 242060"/>
                <a:gd name="connsiteX8" fmla="*/ 520653 w 3081424"/>
                <a:gd name="connsiteY8" fmla="*/ 9187 h 242060"/>
                <a:gd name="connsiteX0" fmla="*/ 520653 w 3081424"/>
                <a:gd name="connsiteY0" fmla="*/ 1775 h 253437"/>
                <a:gd name="connsiteX1" fmla="*/ 713569 w 3081424"/>
                <a:gd name="connsiteY1" fmla="*/ 31696 h 253437"/>
                <a:gd name="connsiteX2" fmla="*/ 2369691 w 3081424"/>
                <a:gd name="connsiteY2" fmla="*/ 201147 h 253437"/>
                <a:gd name="connsiteX3" fmla="*/ 3081424 w 3081424"/>
                <a:gd name="connsiteY3" fmla="*/ 245701 h 253437"/>
                <a:gd name="connsiteX4" fmla="*/ 1694098 w 3081424"/>
                <a:gd name="connsiteY4" fmla="*/ 253437 h 253437"/>
                <a:gd name="connsiteX5" fmla="*/ 267748 w 3081424"/>
                <a:gd name="connsiteY5" fmla="*/ 131747 h 253437"/>
                <a:gd name="connsiteX6" fmla="*/ 0 w 3081424"/>
                <a:gd name="connsiteY6" fmla="*/ 17987 h 253437"/>
                <a:gd name="connsiteX7" fmla="*/ 21259 w 3081424"/>
                <a:gd name="connsiteY7" fmla="*/ 21267 h 253437"/>
                <a:gd name="connsiteX8" fmla="*/ 520653 w 3081424"/>
                <a:gd name="connsiteY8" fmla="*/ 1775 h 253437"/>
                <a:gd name="connsiteX0" fmla="*/ 522980 w 3081424"/>
                <a:gd name="connsiteY0" fmla="*/ 9188 h 242061"/>
                <a:gd name="connsiteX1" fmla="*/ 713569 w 3081424"/>
                <a:gd name="connsiteY1" fmla="*/ 20320 h 242061"/>
                <a:gd name="connsiteX2" fmla="*/ 2369691 w 3081424"/>
                <a:gd name="connsiteY2" fmla="*/ 189771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713569 w 3086416"/>
                <a:gd name="connsiteY1" fmla="*/ 20320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214823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1424"/>
                <a:gd name="connsiteY0" fmla="*/ 9188 h 242061"/>
                <a:gd name="connsiteX1" fmla="*/ 1646708 w 3081424"/>
                <a:gd name="connsiteY1" fmla="*/ 145581 h 242061"/>
                <a:gd name="connsiteX2" fmla="*/ 3072454 w 3081424"/>
                <a:gd name="connsiteY2" fmla="*/ 196034 h 242061"/>
                <a:gd name="connsiteX3" fmla="*/ 3081424 w 3081424"/>
                <a:gd name="connsiteY3" fmla="*/ 234325 h 242061"/>
                <a:gd name="connsiteX4" fmla="*/ 1694098 w 3081424"/>
                <a:gd name="connsiteY4" fmla="*/ 242061 h 242061"/>
                <a:gd name="connsiteX5" fmla="*/ 267748 w 3081424"/>
                <a:gd name="connsiteY5" fmla="*/ 120371 h 242061"/>
                <a:gd name="connsiteX6" fmla="*/ 0 w 3081424"/>
                <a:gd name="connsiteY6" fmla="*/ 6611 h 242061"/>
                <a:gd name="connsiteX7" fmla="*/ 21259 w 3081424"/>
                <a:gd name="connsiteY7" fmla="*/ 9891 h 242061"/>
                <a:gd name="connsiteX8" fmla="*/ 522980 w 3081424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89771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64370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42061"/>
                <a:gd name="connsiteX1" fmla="*/ 1646708 w 3086416"/>
                <a:gd name="connsiteY1" fmla="*/ 145581 h 242061"/>
                <a:gd name="connsiteX2" fmla="*/ 3086416 w 3086416"/>
                <a:gd name="connsiteY2" fmla="*/ 158456 h 242061"/>
                <a:gd name="connsiteX3" fmla="*/ 3081424 w 3086416"/>
                <a:gd name="connsiteY3" fmla="*/ 234325 h 242061"/>
                <a:gd name="connsiteX4" fmla="*/ 1694098 w 3086416"/>
                <a:gd name="connsiteY4" fmla="*/ 242061 h 242061"/>
                <a:gd name="connsiteX5" fmla="*/ 267748 w 3086416"/>
                <a:gd name="connsiteY5" fmla="*/ 120371 h 242061"/>
                <a:gd name="connsiteX6" fmla="*/ 0 w 3086416"/>
                <a:gd name="connsiteY6" fmla="*/ 6611 h 242061"/>
                <a:gd name="connsiteX7" fmla="*/ 21259 w 3086416"/>
                <a:gd name="connsiteY7" fmla="*/ 9891 h 242061"/>
                <a:gd name="connsiteX8" fmla="*/ 522980 w 3086416"/>
                <a:gd name="connsiteY8" fmla="*/ 9188 h 242061"/>
                <a:gd name="connsiteX0" fmla="*/ 522980 w 3086416"/>
                <a:gd name="connsiteY0" fmla="*/ 9188 h 234325"/>
                <a:gd name="connsiteX1" fmla="*/ 1646708 w 3086416"/>
                <a:gd name="connsiteY1" fmla="*/ 145581 h 234325"/>
                <a:gd name="connsiteX2" fmla="*/ 3086416 w 3086416"/>
                <a:gd name="connsiteY2" fmla="*/ 158456 h 234325"/>
                <a:gd name="connsiteX3" fmla="*/ 3081424 w 3086416"/>
                <a:gd name="connsiteY3" fmla="*/ 234325 h 234325"/>
                <a:gd name="connsiteX4" fmla="*/ 1696425 w 3086416"/>
                <a:gd name="connsiteY4" fmla="*/ 223272 h 234325"/>
                <a:gd name="connsiteX5" fmla="*/ 267748 w 3086416"/>
                <a:gd name="connsiteY5" fmla="*/ 120371 h 234325"/>
                <a:gd name="connsiteX6" fmla="*/ 0 w 3086416"/>
                <a:gd name="connsiteY6" fmla="*/ 6611 h 234325"/>
                <a:gd name="connsiteX7" fmla="*/ 21259 w 3086416"/>
                <a:gd name="connsiteY7" fmla="*/ 9891 h 234325"/>
                <a:gd name="connsiteX8" fmla="*/ 522980 w 3086416"/>
                <a:gd name="connsiteY8" fmla="*/ 9188 h 234325"/>
                <a:gd name="connsiteX0" fmla="*/ 522980 w 3081424"/>
                <a:gd name="connsiteY0" fmla="*/ 9188 h 234325"/>
                <a:gd name="connsiteX1" fmla="*/ 1646708 w 3081424"/>
                <a:gd name="connsiteY1" fmla="*/ 145581 h 234325"/>
                <a:gd name="connsiteX2" fmla="*/ 3080223 w 3081424"/>
                <a:gd name="connsiteY2" fmla="*/ 156075 h 234325"/>
                <a:gd name="connsiteX3" fmla="*/ 3081424 w 3081424"/>
                <a:gd name="connsiteY3" fmla="*/ 234325 h 234325"/>
                <a:gd name="connsiteX4" fmla="*/ 1696425 w 3081424"/>
                <a:gd name="connsiteY4" fmla="*/ 223272 h 234325"/>
                <a:gd name="connsiteX5" fmla="*/ 267748 w 3081424"/>
                <a:gd name="connsiteY5" fmla="*/ 120371 h 234325"/>
                <a:gd name="connsiteX6" fmla="*/ 0 w 3081424"/>
                <a:gd name="connsiteY6" fmla="*/ 6611 h 234325"/>
                <a:gd name="connsiteX7" fmla="*/ 21259 w 3081424"/>
                <a:gd name="connsiteY7" fmla="*/ 9891 h 234325"/>
                <a:gd name="connsiteX8" fmla="*/ 522980 w 3081424"/>
                <a:gd name="connsiteY8" fmla="*/ 9188 h 234325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0371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9188 h 229562"/>
                <a:gd name="connsiteX1" fmla="*/ 1646708 w 3080297"/>
                <a:gd name="connsiteY1" fmla="*/ 145581 h 229562"/>
                <a:gd name="connsiteX2" fmla="*/ 3080223 w 3080297"/>
                <a:gd name="connsiteY2" fmla="*/ 156075 h 229562"/>
                <a:gd name="connsiteX3" fmla="*/ 3079654 w 3080297"/>
                <a:gd name="connsiteY3" fmla="*/ 229562 h 229562"/>
                <a:gd name="connsiteX4" fmla="*/ 1696425 w 3080297"/>
                <a:gd name="connsiteY4" fmla="*/ 223272 h 229562"/>
                <a:gd name="connsiteX5" fmla="*/ 267748 w 3080297"/>
                <a:gd name="connsiteY5" fmla="*/ 127514 h 229562"/>
                <a:gd name="connsiteX6" fmla="*/ 0 w 3080297"/>
                <a:gd name="connsiteY6" fmla="*/ 6611 h 229562"/>
                <a:gd name="connsiteX7" fmla="*/ 21259 w 3080297"/>
                <a:gd name="connsiteY7" fmla="*/ 9891 h 229562"/>
                <a:gd name="connsiteX8" fmla="*/ 522980 w 3080297"/>
                <a:gd name="connsiteY8" fmla="*/ 9188 h 229562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3173 h 225734"/>
                <a:gd name="connsiteX1" fmla="*/ 1646708 w 3080297"/>
                <a:gd name="connsiteY1" fmla="*/ 141753 h 225734"/>
                <a:gd name="connsiteX2" fmla="*/ 3080223 w 3080297"/>
                <a:gd name="connsiteY2" fmla="*/ 152247 h 225734"/>
                <a:gd name="connsiteX3" fmla="*/ 3079654 w 3080297"/>
                <a:gd name="connsiteY3" fmla="*/ 225734 h 225734"/>
                <a:gd name="connsiteX4" fmla="*/ 1696425 w 3080297"/>
                <a:gd name="connsiteY4" fmla="*/ 219444 h 225734"/>
                <a:gd name="connsiteX5" fmla="*/ 267748 w 3080297"/>
                <a:gd name="connsiteY5" fmla="*/ 123686 h 225734"/>
                <a:gd name="connsiteX6" fmla="*/ 0 w 3080297"/>
                <a:gd name="connsiteY6" fmla="*/ 2783 h 225734"/>
                <a:gd name="connsiteX7" fmla="*/ 21259 w 3080297"/>
                <a:gd name="connsiteY7" fmla="*/ 6063 h 225734"/>
                <a:gd name="connsiteX8" fmla="*/ 522980 w 3080297"/>
                <a:gd name="connsiteY8" fmla="*/ 23173 h 225734"/>
                <a:gd name="connsiteX0" fmla="*/ 522980 w 3080297"/>
                <a:gd name="connsiteY0" fmla="*/ 26172 h 228733"/>
                <a:gd name="connsiteX1" fmla="*/ 1646708 w 3080297"/>
                <a:gd name="connsiteY1" fmla="*/ 144752 h 228733"/>
                <a:gd name="connsiteX2" fmla="*/ 3080223 w 3080297"/>
                <a:gd name="connsiteY2" fmla="*/ 155246 h 228733"/>
                <a:gd name="connsiteX3" fmla="*/ 3079654 w 3080297"/>
                <a:gd name="connsiteY3" fmla="*/ 228733 h 228733"/>
                <a:gd name="connsiteX4" fmla="*/ 1696425 w 3080297"/>
                <a:gd name="connsiteY4" fmla="*/ 222443 h 228733"/>
                <a:gd name="connsiteX5" fmla="*/ 267748 w 3080297"/>
                <a:gd name="connsiteY5" fmla="*/ 126685 h 228733"/>
                <a:gd name="connsiteX6" fmla="*/ 0 w 3080297"/>
                <a:gd name="connsiteY6" fmla="*/ 5782 h 228733"/>
                <a:gd name="connsiteX7" fmla="*/ 21259 w 3080297"/>
                <a:gd name="connsiteY7" fmla="*/ 9062 h 228733"/>
                <a:gd name="connsiteX8" fmla="*/ 522980 w 3080297"/>
                <a:gd name="connsiteY8" fmla="*/ 26172 h 22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297" h="228733">
                  <a:moveTo>
                    <a:pt x="522980" y="26172"/>
                  </a:moveTo>
                  <a:cubicBezTo>
                    <a:pt x="603974" y="44568"/>
                    <a:pt x="1220501" y="123240"/>
                    <a:pt x="1646708" y="144752"/>
                  </a:cubicBezTo>
                  <a:cubicBezTo>
                    <a:pt x="2072915" y="166264"/>
                    <a:pt x="2602385" y="151748"/>
                    <a:pt x="3080223" y="155246"/>
                  </a:cubicBezTo>
                  <a:cubicBezTo>
                    <a:pt x="3080623" y="181329"/>
                    <a:pt x="3079254" y="202650"/>
                    <a:pt x="3079654" y="228733"/>
                  </a:cubicBezTo>
                  <a:lnTo>
                    <a:pt x="1696425" y="222443"/>
                  </a:lnTo>
                  <a:cubicBezTo>
                    <a:pt x="839517" y="174214"/>
                    <a:pt x="597524" y="201353"/>
                    <a:pt x="267748" y="126685"/>
                  </a:cubicBezTo>
                  <a:lnTo>
                    <a:pt x="0" y="5782"/>
                  </a:lnTo>
                  <a:lnTo>
                    <a:pt x="21259" y="9062"/>
                  </a:lnTo>
                  <a:cubicBezTo>
                    <a:pt x="163722" y="-9857"/>
                    <a:pt x="335635" y="3269"/>
                    <a:pt x="522980" y="26172"/>
                  </a:cubicBezTo>
                  <a:close/>
                </a:path>
              </a:pathLst>
            </a:custGeom>
            <a:solidFill>
              <a:srgbClr val="81BC55">
                <a:alpha val="7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219170"/>
              <a:endParaRPr lang="en-GB" sz="2400">
                <a:solidFill>
                  <a:srgbClr val="FFFFFF"/>
                </a:solidFill>
              </a:endParaRPr>
            </a:p>
          </p:txBody>
        </p:sp>
        <p:sp>
          <p:nvSpPr>
            <p:cNvPr id="19" name="Freeform 18"/>
            <p:cNvSpPr/>
            <p:nvPr userDrawn="1"/>
          </p:nvSpPr>
          <p:spPr>
            <a:xfrm flipH="1">
              <a:off x="0" y="4774639"/>
              <a:ext cx="9144000" cy="368861"/>
            </a:xfrm>
            <a:custGeom>
              <a:avLst/>
              <a:gdLst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6656032 w 9144000"/>
                <a:gd name="connsiteY3" fmla="*/ 239574 h 368108"/>
                <a:gd name="connsiteX4" fmla="*/ 7277482 w 9144000"/>
                <a:gd name="connsiteY4" fmla="*/ 246432 h 368108"/>
                <a:gd name="connsiteX5" fmla="*/ 9144000 w 9144000"/>
                <a:gd name="connsiteY5" fmla="*/ 246432 h 368108"/>
                <a:gd name="connsiteX6" fmla="*/ 9144000 w 9144000"/>
                <a:gd name="connsiteY6" fmla="*/ 368107 h 368108"/>
                <a:gd name="connsiteX7" fmla="*/ 9144000 w 9144000"/>
                <a:gd name="connsiteY7" fmla="*/ 368108 h 368108"/>
                <a:gd name="connsiteX8" fmla="*/ 2079523 w 9144000"/>
                <a:gd name="connsiteY8" fmla="*/ 368108 h 368108"/>
                <a:gd name="connsiteX9" fmla="*/ 2079523 w 9144000"/>
                <a:gd name="connsiteY9" fmla="*/ 368107 h 368108"/>
                <a:gd name="connsiteX10" fmla="*/ 0 w 9144000"/>
                <a:gd name="connsiteY10" fmla="*/ 368107 h 368108"/>
                <a:gd name="connsiteX11" fmla="*/ 0 w 9144000"/>
                <a:gd name="connsiteY11" fmla="*/ 5394 h 368108"/>
                <a:gd name="connsiteX12" fmla="*/ 222045 w 9144000"/>
                <a:gd name="connsiteY12" fmla="*/ 616 h 368108"/>
                <a:gd name="connsiteX0" fmla="*/ 222045 w 9144000"/>
                <a:gd name="connsiteY0" fmla="*/ 616 h 368108"/>
                <a:gd name="connsiteX1" fmla="*/ 1101237 w 9144000"/>
                <a:gd name="connsiteY1" fmla="*/ 82665 h 368108"/>
                <a:gd name="connsiteX2" fmla="*/ 2301432 w 9144000"/>
                <a:gd name="connsiteY2" fmla="*/ 218293 h 368108"/>
                <a:gd name="connsiteX3" fmla="*/ 7277482 w 9144000"/>
                <a:gd name="connsiteY3" fmla="*/ 246432 h 368108"/>
                <a:gd name="connsiteX4" fmla="*/ 9144000 w 9144000"/>
                <a:gd name="connsiteY4" fmla="*/ 246432 h 368108"/>
                <a:gd name="connsiteX5" fmla="*/ 9144000 w 9144000"/>
                <a:gd name="connsiteY5" fmla="*/ 368107 h 368108"/>
                <a:gd name="connsiteX6" fmla="*/ 9144000 w 9144000"/>
                <a:gd name="connsiteY6" fmla="*/ 368108 h 368108"/>
                <a:gd name="connsiteX7" fmla="*/ 2079523 w 9144000"/>
                <a:gd name="connsiteY7" fmla="*/ 368108 h 368108"/>
                <a:gd name="connsiteX8" fmla="*/ 2079523 w 9144000"/>
                <a:gd name="connsiteY8" fmla="*/ 368107 h 368108"/>
                <a:gd name="connsiteX9" fmla="*/ 0 w 9144000"/>
                <a:gd name="connsiteY9" fmla="*/ 368107 h 368108"/>
                <a:gd name="connsiteX10" fmla="*/ 0 w 9144000"/>
                <a:gd name="connsiteY10" fmla="*/ 5394 h 368108"/>
                <a:gd name="connsiteX11" fmla="*/ 222045 w 9144000"/>
                <a:gd name="connsiteY11" fmla="*/ 616 h 368108"/>
                <a:gd name="connsiteX0" fmla="*/ 222045 w 9144000"/>
                <a:gd name="connsiteY0" fmla="*/ 24916 h 392408"/>
                <a:gd name="connsiteX1" fmla="*/ 1101237 w 9144000"/>
                <a:gd name="connsiteY1" fmla="*/ 106965 h 392408"/>
                <a:gd name="connsiteX2" fmla="*/ 2301432 w 9144000"/>
                <a:gd name="connsiteY2" fmla="*/ 242593 h 392408"/>
                <a:gd name="connsiteX3" fmla="*/ 7277482 w 9144000"/>
                <a:gd name="connsiteY3" fmla="*/ 270732 h 392408"/>
                <a:gd name="connsiteX4" fmla="*/ 9144000 w 9144000"/>
                <a:gd name="connsiteY4" fmla="*/ 270732 h 392408"/>
                <a:gd name="connsiteX5" fmla="*/ 9144000 w 9144000"/>
                <a:gd name="connsiteY5" fmla="*/ 392407 h 392408"/>
                <a:gd name="connsiteX6" fmla="*/ 9144000 w 9144000"/>
                <a:gd name="connsiteY6" fmla="*/ 392408 h 392408"/>
                <a:gd name="connsiteX7" fmla="*/ 2079523 w 9144000"/>
                <a:gd name="connsiteY7" fmla="*/ 392408 h 392408"/>
                <a:gd name="connsiteX8" fmla="*/ 2079523 w 9144000"/>
                <a:gd name="connsiteY8" fmla="*/ 392407 h 392408"/>
                <a:gd name="connsiteX9" fmla="*/ 0 w 9144000"/>
                <a:gd name="connsiteY9" fmla="*/ 392407 h 392408"/>
                <a:gd name="connsiteX10" fmla="*/ 0 w 9144000"/>
                <a:gd name="connsiteY10" fmla="*/ 29694 h 392408"/>
                <a:gd name="connsiteX11" fmla="*/ 222045 w 9144000"/>
                <a:gd name="connsiteY11" fmla="*/ 24916 h 392408"/>
                <a:gd name="connsiteX0" fmla="*/ 222045 w 9144000"/>
                <a:gd name="connsiteY0" fmla="*/ 3506 h 370998"/>
                <a:gd name="connsiteX1" fmla="*/ 1101237 w 9144000"/>
                <a:gd name="connsiteY1" fmla="*/ 85555 h 370998"/>
                <a:gd name="connsiteX2" fmla="*/ 2301432 w 9144000"/>
                <a:gd name="connsiteY2" fmla="*/ 221183 h 370998"/>
                <a:gd name="connsiteX3" fmla="*/ 7277482 w 9144000"/>
                <a:gd name="connsiteY3" fmla="*/ 249322 h 370998"/>
                <a:gd name="connsiteX4" fmla="*/ 9144000 w 9144000"/>
                <a:gd name="connsiteY4" fmla="*/ 249322 h 370998"/>
                <a:gd name="connsiteX5" fmla="*/ 9144000 w 9144000"/>
                <a:gd name="connsiteY5" fmla="*/ 370997 h 370998"/>
                <a:gd name="connsiteX6" fmla="*/ 9144000 w 9144000"/>
                <a:gd name="connsiteY6" fmla="*/ 370998 h 370998"/>
                <a:gd name="connsiteX7" fmla="*/ 2079523 w 9144000"/>
                <a:gd name="connsiteY7" fmla="*/ 370998 h 370998"/>
                <a:gd name="connsiteX8" fmla="*/ 2079523 w 9144000"/>
                <a:gd name="connsiteY8" fmla="*/ 370997 h 370998"/>
                <a:gd name="connsiteX9" fmla="*/ 0 w 9144000"/>
                <a:gd name="connsiteY9" fmla="*/ 370997 h 370998"/>
                <a:gd name="connsiteX10" fmla="*/ 0 w 9144000"/>
                <a:gd name="connsiteY10" fmla="*/ 8284 h 370998"/>
                <a:gd name="connsiteX11" fmla="*/ 222045 w 9144000"/>
                <a:gd name="connsiteY11" fmla="*/ 3506 h 370998"/>
                <a:gd name="connsiteX0" fmla="*/ 440828 w 9144000"/>
                <a:gd name="connsiteY0" fmla="*/ 1905 h 375007"/>
                <a:gd name="connsiteX1" fmla="*/ 1101237 w 9144000"/>
                <a:gd name="connsiteY1" fmla="*/ 89564 h 375007"/>
                <a:gd name="connsiteX2" fmla="*/ 2301432 w 9144000"/>
                <a:gd name="connsiteY2" fmla="*/ 225192 h 375007"/>
                <a:gd name="connsiteX3" fmla="*/ 7277482 w 9144000"/>
                <a:gd name="connsiteY3" fmla="*/ 253331 h 375007"/>
                <a:gd name="connsiteX4" fmla="*/ 9144000 w 9144000"/>
                <a:gd name="connsiteY4" fmla="*/ 253331 h 375007"/>
                <a:gd name="connsiteX5" fmla="*/ 9144000 w 9144000"/>
                <a:gd name="connsiteY5" fmla="*/ 375006 h 375007"/>
                <a:gd name="connsiteX6" fmla="*/ 9144000 w 9144000"/>
                <a:gd name="connsiteY6" fmla="*/ 375007 h 375007"/>
                <a:gd name="connsiteX7" fmla="*/ 2079523 w 9144000"/>
                <a:gd name="connsiteY7" fmla="*/ 375007 h 375007"/>
                <a:gd name="connsiteX8" fmla="*/ 2079523 w 9144000"/>
                <a:gd name="connsiteY8" fmla="*/ 375006 h 375007"/>
                <a:gd name="connsiteX9" fmla="*/ 0 w 9144000"/>
                <a:gd name="connsiteY9" fmla="*/ 375006 h 375007"/>
                <a:gd name="connsiteX10" fmla="*/ 0 w 9144000"/>
                <a:gd name="connsiteY10" fmla="*/ 12293 h 375007"/>
                <a:gd name="connsiteX11" fmla="*/ 440828 w 9144000"/>
                <a:gd name="connsiteY11" fmla="*/ 1905 h 375007"/>
                <a:gd name="connsiteX0" fmla="*/ 440828 w 9144000"/>
                <a:gd name="connsiteY0" fmla="*/ 6836 h 379938"/>
                <a:gd name="connsiteX1" fmla="*/ 1101237 w 9144000"/>
                <a:gd name="connsiteY1" fmla="*/ 94495 h 379938"/>
                <a:gd name="connsiteX2" fmla="*/ 2301432 w 9144000"/>
                <a:gd name="connsiteY2" fmla="*/ 230123 h 379938"/>
                <a:gd name="connsiteX3" fmla="*/ 7277482 w 9144000"/>
                <a:gd name="connsiteY3" fmla="*/ 258262 h 379938"/>
                <a:gd name="connsiteX4" fmla="*/ 9144000 w 9144000"/>
                <a:gd name="connsiteY4" fmla="*/ 258262 h 379938"/>
                <a:gd name="connsiteX5" fmla="*/ 9144000 w 9144000"/>
                <a:gd name="connsiteY5" fmla="*/ 379937 h 379938"/>
                <a:gd name="connsiteX6" fmla="*/ 9144000 w 9144000"/>
                <a:gd name="connsiteY6" fmla="*/ 379938 h 379938"/>
                <a:gd name="connsiteX7" fmla="*/ 2079523 w 9144000"/>
                <a:gd name="connsiteY7" fmla="*/ 379938 h 379938"/>
                <a:gd name="connsiteX8" fmla="*/ 2079523 w 9144000"/>
                <a:gd name="connsiteY8" fmla="*/ 379937 h 379938"/>
                <a:gd name="connsiteX9" fmla="*/ 0 w 9144000"/>
                <a:gd name="connsiteY9" fmla="*/ 379937 h 379938"/>
                <a:gd name="connsiteX10" fmla="*/ 0 w 9144000"/>
                <a:gd name="connsiteY10" fmla="*/ 17224 h 379938"/>
                <a:gd name="connsiteX11" fmla="*/ 440828 w 9144000"/>
                <a:gd name="connsiteY11" fmla="*/ 6836 h 379938"/>
                <a:gd name="connsiteX0" fmla="*/ 440828 w 9144000"/>
                <a:gd name="connsiteY0" fmla="*/ 6836 h 379938"/>
                <a:gd name="connsiteX1" fmla="*/ 2301432 w 9144000"/>
                <a:gd name="connsiteY1" fmla="*/ 230123 h 379938"/>
                <a:gd name="connsiteX2" fmla="*/ 7277482 w 9144000"/>
                <a:gd name="connsiteY2" fmla="*/ 258262 h 379938"/>
                <a:gd name="connsiteX3" fmla="*/ 9144000 w 9144000"/>
                <a:gd name="connsiteY3" fmla="*/ 258262 h 379938"/>
                <a:gd name="connsiteX4" fmla="*/ 9144000 w 9144000"/>
                <a:gd name="connsiteY4" fmla="*/ 379937 h 379938"/>
                <a:gd name="connsiteX5" fmla="*/ 9144000 w 9144000"/>
                <a:gd name="connsiteY5" fmla="*/ 379938 h 379938"/>
                <a:gd name="connsiteX6" fmla="*/ 2079523 w 9144000"/>
                <a:gd name="connsiteY6" fmla="*/ 379938 h 379938"/>
                <a:gd name="connsiteX7" fmla="*/ 2079523 w 9144000"/>
                <a:gd name="connsiteY7" fmla="*/ 379937 h 379938"/>
                <a:gd name="connsiteX8" fmla="*/ 0 w 9144000"/>
                <a:gd name="connsiteY8" fmla="*/ 379937 h 379938"/>
                <a:gd name="connsiteX9" fmla="*/ 0 w 9144000"/>
                <a:gd name="connsiteY9" fmla="*/ 17224 h 379938"/>
                <a:gd name="connsiteX10" fmla="*/ 440828 w 9144000"/>
                <a:gd name="connsiteY10" fmla="*/ 6836 h 379938"/>
                <a:gd name="connsiteX0" fmla="*/ 440828 w 9144000"/>
                <a:gd name="connsiteY0" fmla="*/ 12901 h 370101"/>
                <a:gd name="connsiteX1" fmla="*/ 2301432 w 9144000"/>
                <a:gd name="connsiteY1" fmla="*/ 220286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316064 w 9144000"/>
                <a:gd name="connsiteY1" fmla="*/ 176395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440828 w 9144000"/>
                <a:gd name="connsiteY0" fmla="*/ 12901 h 370101"/>
                <a:gd name="connsiteX1" fmla="*/ 2296114 w 9144000"/>
                <a:gd name="connsiteY1" fmla="*/ 139819 h 370101"/>
                <a:gd name="connsiteX2" fmla="*/ 7277482 w 9144000"/>
                <a:gd name="connsiteY2" fmla="*/ 248425 h 370101"/>
                <a:gd name="connsiteX3" fmla="*/ 9144000 w 9144000"/>
                <a:gd name="connsiteY3" fmla="*/ 248425 h 370101"/>
                <a:gd name="connsiteX4" fmla="*/ 9144000 w 9144000"/>
                <a:gd name="connsiteY4" fmla="*/ 370100 h 370101"/>
                <a:gd name="connsiteX5" fmla="*/ 9144000 w 9144000"/>
                <a:gd name="connsiteY5" fmla="*/ 370101 h 370101"/>
                <a:gd name="connsiteX6" fmla="*/ 2079523 w 9144000"/>
                <a:gd name="connsiteY6" fmla="*/ 370101 h 370101"/>
                <a:gd name="connsiteX7" fmla="*/ 2079523 w 9144000"/>
                <a:gd name="connsiteY7" fmla="*/ 370100 h 370101"/>
                <a:gd name="connsiteX8" fmla="*/ 0 w 9144000"/>
                <a:gd name="connsiteY8" fmla="*/ 370100 h 370101"/>
                <a:gd name="connsiteX9" fmla="*/ 0 w 9144000"/>
                <a:gd name="connsiteY9" fmla="*/ 7387 h 370101"/>
                <a:gd name="connsiteX10" fmla="*/ 440828 w 9144000"/>
                <a:gd name="connsiteY10" fmla="*/ 12901 h 370101"/>
                <a:gd name="connsiteX0" fmla="*/ 700186 w 9144000"/>
                <a:gd name="connsiteY0" fmla="*/ 14986 h 368861"/>
                <a:gd name="connsiteX1" fmla="*/ 2296114 w 9144000"/>
                <a:gd name="connsiteY1" fmla="*/ 1385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96114 w 9144000"/>
                <a:gd name="connsiteY1" fmla="*/ 168504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349316 w 9144000"/>
                <a:gd name="connsiteY1" fmla="*/ 151879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  <a:gd name="connsiteX0" fmla="*/ 700186 w 9144000"/>
                <a:gd name="connsiteY0" fmla="*/ 14986 h 368861"/>
                <a:gd name="connsiteX1" fmla="*/ 2242845 w 9144000"/>
                <a:gd name="connsiteY1" fmla="*/ 189457 h 368861"/>
                <a:gd name="connsiteX2" fmla="*/ 7277482 w 9144000"/>
                <a:gd name="connsiteY2" fmla="*/ 247185 h 368861"/>
                <a:gd name="connsiteX3" fmla="*/ 9144000 w 9144000"/>
                <a:gd name="connsiteY3" fmla="*/ 247185 h 368861"/>
                <a:gd name="connsiteX4" fmla="*/ 9144000 w 9144000"/>
                <a:gd name="connsiteY4" fmla="*/ 368860 h 368861"/>
                <a:gd name="connsiteX5" fmla="*/ 9144000 w 9144000"/>
                <a:gd name="connsiteY5" fmla="*/ 368861 h 368861"/>
                <a:gd name="connsiteX6" fmla="*/ 2079523 w 9144000"/>
                <a:gd name="connsiteY6" fmla="*/ 368861 h 368861"/>
                <a:gd name="connsiteX7" fmla="*/ 2079523 w 9144000"/>
                <a:gd name="connsiteY7" fmla="*/ 368860 h 368861"/>
                <a:gd name="connsiteX8" fmla="*/ 0 w 9144000"/>
                <a:gd name="connsiteY8" fmla="*/ 368860 h 368861"/>
                <a:gd name="connsiteX9" fmla="*/ 0 w 9144000"/>
                <a:gd name="connsiteY9" fmla="*/ 6147 h 368861"/>
                <a:gd name="connsiteX10" fmla="*/ 700186 w 9144000"/>
                <a:gd name="connsiteY10" fmla="*/ 14986 h 368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368861">
                  <a:moveTo>
                    <a:pt x="700186" y="14986"/>
                  </a:moveTo>
                  <a:cubicBezTo>
                    <a:pt x="1318615" y="57292"/>
                    <a:pt x="1100853" y="144335"/>
                    <a:pt x="2242845" y="189457"/>
                  </a:cubicBezTo>
                  <a:cubicBezTo>
                    <a:pt x="3384837" y="234579"/>
                    <a:pt x="6137054" y="242495"/>
                    <a:pt x="7277482" y="247185"/>
                  </a:cubicBezTo>
                  <a:lnTo>
                    <a:pt x="9144000" y="247185"/>
                  </a:lnTo>
                  <a:lnTo>
                    <a:pt x="9144000" y="368860"/>
                  </a:lnTo>
                  <a:lnTo>
                    <a:pt x="9144000" y="368861"/>
                  </a:lnTo>
                  <a:lnTo>
                    <a:pt x="2079523" y="368861"/>
                  </a:lnTo>
                  <a:lnTo>
                    <a:pt x="2079523" y="368860"/>
                  </a:lnTo>
                  <a:lnTo>
                    <a:pt x="0" y="368860"/>
                  </a:lnTo>
                  <a:lnTo>
                    <a:pt x="0" y="6147"/>
                  </a:lnTo>
                  <a:cubicBezTo>
                    <a:pt x="93105" y="-4612"/>
                    <a:pt x="442856" y="-985"/>
                    <a:pt x="700186" y="14986"/>
                  </a:cubicBezTo>
                  <a:close/>
                </a:path>
              </a:pathLst>
            </a:custGeom>
            <a:solidFill>
              <a:srgbClr val="134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GB" sz="2400">
                <a:solidFill>
                  <a:srgbClr val="FFFFFF"/>
                </a:solidFill>
              </a:endParaRPr>
            </a:p>
          </p:txBody>
        </p:sp>
      </p:grp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34029" y="272724"/>
            <a:ext cx="11523537" cy="436361"/>
          </a:xfrm>
          <a:prstGeom prst="rect">
            <a:avLst/>
          </a:prstGeom>
        </p:spPr>
        <p:txBody>
          <a:bodyPr lIns="121917" tIns="60958" rIns="121917" bIns="60958">
            <a:noAutofit/>
          </a:bodyPr>
          <a:lstStyle>
            <a:lvl1pPr marL="0" indent="0"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Slide Number Placeholder 5"/>
          <p:cNvSpPr txBox="1">
            <a:spLocks/>
          </p:cNvSpPr>
          <p:nvPr userDrawn="1"/>
        </p:nvSpPr>
        <p:spPr>
          <a:xfrm>
            <a:off x="9033681" y="6346195"/>
            <a:ext cx="2823887" cy="360096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93A60AA-2399-48DC-9473-E7280D604B21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75" y="6072336"/>
            <a:ext cx="1873504" cy="401869"/>
          </a:xfrm>
          <a:prstGeom prst="rect">
            <a:avLst/>
          </a:prstGeom>
        </p:spPr>
      </p:pic>
      <p:cxnSp>
        <p:nvCxnSpPr>
          <p:cNvPr id="25" name="Straight Connector 24"/>
          <p:cNvCxnSpPr/>
          <p:nvPr userDrawn="1"/>
        </p:nvCxnSpPr>
        <p:spPr>
          <a:xfrm>
            <a:off x="383118" y="781347"/>
            <a:ext cx="11474449" cy="0"/>
          </a:xfrm>
          <a:prstGeom prst="line">
            <a:avLst/>
          </a:prstGeom>
          <a:ln>
            <a:solidFill>
              <a:srgbClr val="134782"/>
            </a:solidFill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ZoneTexte 1">
            <a:extLst>
              <a:ext uri="{FF2B5EF4-FFF2-40B4-BE49-F238E27FC236}">
                <a16:creationId xmlns:a16="http://schemas.microsoft.com/office/drawing/2014/main" id="{B183C65C-C43A-4F64-82DA-C2EA17DF66B5}"/>
              </a:ext>
            </a:extLst>
          </p:cNvPr>
          <p:cNvSpPr txBox="1"/>
          <p:nvPr userDrawn="1"/>
        </p:nvSpPr>
        <p:spPr>
          <a:xfrm>
            <a:off x="213709" y="6695551"/>
            <a:ext cx="3525372" cy="287259"/>
          </a:xfrm>
          <a:prstGeom prst="rect">
            <a:avLst/>
          </a:prstGeom>
          <a:noFill/>
        </p:spPr>
        <p:txBody>
          <a:bodyPr wrap="square" lIns="121917" tIns="0" rIns="121917" bIns="0" rtlCol="0">
            <a:spAutoFit/>
          </a:bodyPr>
          <a:lstStyle/>
          <a:p>
            <a:pPr defTabSz="1219170">
              <a:defRPr/>
            </a:pPr>
            <a:r>
              <a:rPr lang="fr-FR" sz="900" dirty="0" smtClean="0">
                <a:solidFill>
                  <a:srgbClr val="FFFFFF"/>
                </a:solidFill>
              </a:rPr>
              <a:t>SAGLB.TJO.18.04.0364 </a:t>
            </a:r>
            <a:r>
              <a:rPr lang="fr-FR" sz="900" dirty="0" err="1" smtClean="0">
                <a:solidFill>
                  <a:srgbClr val="FFFFFF"/>
                </a:solidFill>
              </a:rPr>
              <a:t>Approved</a:t>
            </a:r>
            <a:r>
              <a:rPr lang="fr-FR" sz="900" dirty="0" smtClean="0">
                <a:solidFill>
                  <a:srgbClr val="FFFFFF"/>
                </a:solidFill>
              </a:rPr>
              <a:t> – April 2018</a:t>
            </a:r>
            <a:endParaRPr lang="en-US" sz="900" dirty="0" smtClean="0">
              <a:solidFill>
                <a:srgbClr val="FFFFFF"/>
              </a:solidFill>
            </a:endParaRPr>
          </a:p>
          <a:p>
            <a:pPr defTabSz="1219170"/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3" name="ZoneTexte 1">
            <a:extLst>
              <a:ext uri="{FF2B5EF4-FFF2-40B4-BE49-F238E27FC236}">
                <a16:creationId xmlns:a16="http://schemas.microsoft.com/office/drawing/2014/main" id="{B183C65C-C43A-4F64-82DA-C2EA17DF66B5}"/>
              </a:ext>
            </a:extLst>
          </p:cNvPr>
          <p:cNvSpPr txBox="1"/>
          <p:nvPr userDrawn="1"/>
        </p:nvSpPr>
        <p:spPr>
          <a:xfrm>
            <a:off x="3952789" y="6695551"/>
            <a:ext cx="4286425" cy="143629"/>
          </a:xfrm>
          <a:prstGeom prst="rect">
            <a:avLst/>
          </a:prstGeom>
          <a:noFill/>
        </p:spPr>
        <p:txBody>
          <a:bodyPr wrap="square" lIns="121917" tIns="0" rIns="121917" bIns="0" rtlCol="0">
            <a:spAutoFit/>
          </a:bodyPr>
          <a:lstStyle/>
          <a:p>
            <a:pPr algn="ctr" defTabSz="1219170"/>
            <a:r>
              <a:rPr lang="fr-FR" sz="900" dirty="0" smtClean="0">
                <a:solidFill>
                  <a:srgbClr val="FFFFFF"/>
                </a:solidFill>
              </a:rPr>
              <a:t>INTERNAL USE </a:t>
            </a:r>
            <a:r>
              <a:rPr lang="fr-FR" sz="900" dirty="0">
                <a:solidFill>
                  <a:srgbClr val="FFFFFF"/>
                </a:solidFill>
              </a:rPr>
              <a:t>ONLY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1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3" y="274641"/>
            <a:ext cx="11582400" cy="85091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5638800"/>
            <a:ext cx="9448800" cy="609600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8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  <p:sp>
        <p:nvSpPr>
          <p:cNvPr id="8" name="Footer Placeholder 2"/>
          <p:cNvSpPr txBox="1">
            <a:spLocks/>
          </p:cNvSpPr>
          <p:nvPr userDrawn="1"/>
        </p:nvSpPr>
        <p:spPr>
          <a:xfrm>
            <a:off x="4271799" y="6433221"/>
            <a:ext cx="4730431" cy="326339"/>
          </a:xfrm>
          <a:prstGeom prst="rect">
            <a:avLst/>
          </a:prstGeom>
        </p:spPr>
        <p:txBody>
          <a:bodyPr lIns="121917" tIns="60958" rIns="121917" bIns="60958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89"/>
            <a:r>
              <a:rPr lang="en-GB" sz="1000" dirty="0">
                <a:solidFill>
                  <a:srgbClr val="FFFFFF">
                    <a:lumMod val="50000"/>
                  </a:srgbClr>
                </a:solidFill>
              </a:rPr>
              <a:t>NOT FOR PROMOTIONAL USE</a:t>
            </a:r>
          </a:p>
        </p:txBody>
      </p:sp>
    </p:spTree>
    <p:extLst>
      <p:ext uri="{BB962C8B-B14F-4D97-AF65-F5344CB8AC3E}">
        <p14:creationId xmlns:p14="http://schemas.microsoft.com/office/powerpoint/2010/main" val="2411887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8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4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11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033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7BF9DB1-53D3-49E5-AEAF-C48AF71A46EC}" type="datetimeFigureOut">
              <a:rPr lang="en-US" smtClean="0"/>
              <a:t>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9D1E399-6AAB-4214-B1CF-0F0CECF6E11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369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43" r:id="rId12"/>
    <p:sldLayoutId id="2147483944" r:id="rId13"/>
    <p:sldLayoutId id="2147483945" r:id="rId14"/>
    <p:sldLayoutId id="2147483949" r:id="rId15"/>
    <p:sldLayoutId id="2147483950" r:id="rId16"/>
    <p:sldLayoutId id="2147483952" r:id="rId17"/>
    <p:sldLayoutId id="2147483953" r:id="rId18"/>
    <p:sldLayoutId id="2147483954" r:id="rId19"/>
    <p:sldLayoutId id="2147483955" r:id="rId20"/>
    <p:sldLayoutId id="2147483964" r:id="rId21"/>
    <p:sldLayoutId id="2147483965" r:id="rId22"/>
    <p:sldLayoutId id="2147483966" r:id="rId23"/>
    <p:sldLayoutId id="2147483968" r:id="rId24"/>
    <p:sldLayoutId id="2147483971" r:id="rId25"/>
    <p:sldLayoutId id="2147483975" r:id="rId26"/>
    <p:sldLayoutId id="2147483976" r:id="rId27"/>
    <p:sldLayoutId id="2147483978" r:id="rId28"/>
    <p:sldLayoutId id="2147483980" r:id="rId29"/>
    <p:sldLayoutId id="2147483982" r:id="rId30"/>
    <p:sldLayoutId id="2147483983" r:id="rId31"/>
    <p:sldLayoutId id="2147483984" r:id="rId32"/>
    <p:sldLayoutId id="2147483985" r:id="rId33"/>
    <p:sldLayoutId id="2147483986" r:id="rId34"/>
    <p:sldLayoutId id="2147483988" r:id="rId35"/>
    <p:sldLayoutId id="2147483989" r:id="rId36"/>
    <p:sldLayoutId id="2147483990" r:id="rId37"/>
    <p:sldLayoutId id="2147483991" r:id="rId38"/>
    <p:sldLayoutId id="2147483992" r:id="rId39"/>
    <p:sldLayoutId id="2147483993" r:id="rId40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155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6" r:id="rId11"/>
    <p:sldLayoutId id="2147484007" r:id="rId12"/>
  </p:sldLayoutIdLst>
  <p:txStyles>
    <p:titleStyle>
      <a:lvl1pPr algn="l" defTabSz="60957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6473" indent="-226473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•"/>
        <a:defRPr sz="2700" kern="1200">
          <a:solidFill>
            <a:srgbClr val="596169"/>
          </a:solidFill>
          <a:latin typeface="+mn-lt"/>
          <a:ea typeface="+mn-ea"/>
          <a:cs typeface="+mn-cs"/>
        </a:defRPr>
      </a:lvl1pPr>
      <a:lvl2pPr marL="480460" indent="-245521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–"/>
        <a:defRPr sz="2400" kern="1200">
          <a:solidFill>
            <a:srgbClr val="596169"/>
          </a:solidFill>
          <a:latin typeface="+mn-lt"/>
          <a:ea typeface="+mn-ea"/>
          <a:cs typeface="+mn-cs"/>
        </a:defRPr>
      </a:lvl2pPr>
      <a:lvl3pPr marL="715397" indent="-234939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•"/>
        <a:defRPr sz="2100" kern="1200">
          <a:solidFill>
            <a:srgbClr val="596169"/>
          </a:solidFill>
          <a:latin typeface="+mn-lt"/>
          <a:ea typeface="+mn-ea"/>
          <a:cs typeface="+mn-cs"/>
        </a:defRPr>
      </a:lvl3pPr>
      <a:lvl4pPr marL="958803" indent="-243405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–"/>
        <a:defRPr sz="1900" kern="1200">
          <a:solidFill>
            <a:srgbClr val="596169"/>
          </a:solidFill>
          <a:latin typeface="+mn-lt"/>
          <a:ea typeface="+mn-ea"/>
          <a:cs typeface="+mn-cs"/>
        </a:defRPr>
      </a:lvl4pPr>
      <a:lvl5pPr marL="1193741" indent="-234939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»"/>
        <a:defRPr sz="1600" kern="1200">
          <a:solidFill>
            <a:srgbClr val="596169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" y="2544792"/>
            <a:ext cx="11960352" cy="179251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en-US" sz="2800" i="1" dirty="0" smtClean="0">
                <a:solidFill>
                  <a:srgbClr val="1645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Presented by:</a:t>
            </a:r>
            <a:r>
              <a:rPr lang="en-US" sz="3600" dirty="0" smtClean="0">
                <a:solidFill>
                  <a:srgbClr val="1645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solidFill>
                  <a:srgbClr val="1645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 smtClean="0">
                <a:solidFill>
                  <a:srgbClr val="1645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4400" b="1" dirty="0" smtClean="0">
                <a:solidFill>
                  <a:srgbClr val="00006C"/>
                </a:solidFill>
              </a:rPr>
              <a:t>Saeed Behradmanesh M.D.</a:t>
            </a:r>
            <a:br>
              <a:rPr lang="en-US" sz="4400" b="1" dirty="0" smtClean="0">
                <a:solidFill>
                  <a:srgbClr val="00006C"/>
                </a:solidFill>
              </a:rPr>
            </a:br>
            <a:r>
              <a:rPr lang="en-US" sz="4000" b="1" i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</a:t>
            </a:r>
            <a:r>
              <a:rPr lang="en-US" sz="3600" i="1" dirty="0" smtClean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Internist, Endocrinologist</a:t>
            </a:r>
            <a:endParaRPr lang="en-US" sz="4400" i="1" dirty="0">
              <a:solidFill>
                <a:srgbClr val="7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9177" y="508958"/>
            <a:ext cx="11507637" cy="1323439"/>
          </a:xfrm>
          <a:prstGeom prst="rect">
            <a:avLst/>
          </a:prstGeom>
          <a:solidFill>
            <a:srgbClr val="FFFFA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000">
                <a:solidFill>
                  <a:srgbClr val="16455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Case Discussion on T2DM</a:t>
            </a:r>
            <a:endParaRPr lang="en-US" sz="8000" dirty="0">
              <a:solidFill>
                <a:srgbClr val="16455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6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11" y="97247"/>
            <a:ext cx="11101778" cy="666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8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2" y="-18587"/>
            <a:ext cx="11668755" cy="689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9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80" y="54571"/>
            <a:ext cx="11168840" cy="674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6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6223" y="-297"/>
            <a:ext cx="13308721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2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95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78" y="115537"/>
            <a:ext cx="11863844" cy="66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15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4" y="133826"/>
            <a:ext cx="12028451" cy="65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63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7" y="179550"/>
            <a:ext cx="11827265" cy="649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9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71" y="261256"/>
            <a:ext cx="8742857" cy="61068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5400000" flipV="1">
            <a:off x="-2343450" y="2876499"/>
            <a:ext cx="6579481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740000"/>
                </a:solidFill>
              </a:rPr>
              <a:t>2019 ESC Guidelines on diabetes, </a:t>
            </a:r>
            <a:r>
              <a:rPr lang="en-US" sz="2000" b="1" dirty="0" smtClean="0">
                <a:solidFill>
                  <a:srgbClr val="740000"/>
                </a:solidFill>
              </a:rPr>
              <a:t>pre-diabetes and </a:t>
            </a:r>
            <a:r>
              <a:rPr lang="en-US" sz="2000" b="1" dirty="0">
                <a:solidFill>
                  <a:srgbClr val="740000"/>
                </a:solidFill>
              </a:rPr>
              <a:t>cardiovascular diseases developed </a:t>
            </a:r>
            <a:r>
              <a:rPr lang="en-US" sz="2000" b="1" dirty="0" smtClean="0">
                <a:solidFill>
                  <a:srgbClr val="740000"/>
                </a:solidFill>
              </a:rPr>
              <a:t>in collaboration </a:t>
            </a:r>
            <a:r>
              <a:rPr lang="en-US" sz="2000" b="1" dirty="0">
                <a:solidFill>
                  <a:srgbClr val="740000"/>
                </a:solidFill>
              </a:rPr>
              <a:t>with the EASD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94540" y="6452223"/>
            <a:ext cx="8523890" cy="369332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rgbClr val="133A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European Heart Journal (2019) 00, </a:t>
            </a:r>
            <a:r>
              <a:rPr lang="en-US" b="1" i="1" dirty="0" smtClean="0">
                <a:solidFill>
                  <a:srgbClr val="133A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69; doi:10.1093/</a:t>
            </a:r>
            <a:r>
              <a:rPr lang="en-US" b="1" i="1" dirty="0" err="1" smtClean="0">
                <a:solidFill>
                  <a:srgbClr val="133A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eurheartj</a:t>
            </a:r>
            <a:r>
              <a:rPr lang="en-US" b="1" i="1" dirty="0" smtClean="0">
                <a:solidFill>
                  <a:srgbClr val="133A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/ehz486</a:t>
            </a:r>
            <a:endParaRPr lang="en-US" b="1" i="1" dirty="0">
              <a:solidFill>
                <a:srgbClr val="133A4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18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33" y="115616"/>
            <a:ext cx="10533333" cy="64848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616"/>
            <a:ext cx="1152244" cy="66452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9931" y="140002"/>
            <a:ext cx="469433" cy="65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2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1519" y="146305"/>
            <a:ext cx="3011151" cy="561062"/>
          </a:xfrm>
          <a:solidFill>
            <a:srgbClr val="F3F9E7"/>
          </a:solidFill>
        </p:spPr>
        <p:txBody>
          <a:bodyPr>
            <a:noAutofit/>
          </a:bodyPr>
          <a:lstStyle/>
          <a:p>
            <a:pPr algn="ctr"/>
            <a:r>
              <a:rPr lang="en-US" sz="3200" b="1" i="1" dirty="0" smtClean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Case # 1</a:t>
            </a:r>
            <a:endParaRPr lang="en-US" sz="3200" b="1" i="1" dirty="0">
              <a:solidFill>
                <a:srgbClr val="7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689" y="759123"/>
            <a:ext cx="11826240" cy="5534937"/>
          </a:xfrm>
          <a:solidFill>
            <a:srgbClr val="E8F3D1"/>
          </a:solidFill>
        </p:spPr>
        <p:txBody>
          <a:bodyPr>
            <a:normAutofit lnSpcReduction="10000"/>
          </a:bodyPr>
          <a:lstStyle/>
          <a:p>
            <a:pPr>
              <a:lnSpc>
                <a:spcPct val="111000"/>
              </a:lnSpc>
            </a:pPr>
            <a:r>
              <a:rPr lang="en-US" sz="2900" b="1" dirty="0">
                <a:solidFill>
                  <a:srgbClr val="000037"/>
                </a:solidFill>
              </a:rPr>
              <a:t>A</a:t>
            </a:r>
            <a:r>
              <a:rPr lang="en-US" sz="2900" b="1" dirty="0" smtClean="0">
                <a:solidFill>
                  <a:srgbClr val="000037"/>
                </a:solidFill>
              </a:rPr>
              <a:t> 61 y/o non-smoker man, retired teacher, </a:t>
            </a:r>
            <a:r>
              <a:rPr lang="en-US" sz="2900" b="1" dirty="0">
                <a:solidFill>
                  <a:srgbClr val="000037"/>
                </a:solidFill>
              </a:rPr>
              <a:t>with a </a:t>
            </a:r>
            <a:r>
              <a:rPr lang="en-US" sz="2900" b="1" dirty="0" smtClean="0">
                <a:solidFill>
                  <a:srgbClr val="000037"/>
                </a:solidFill>
              </a:rPr>
              <a:t>11-years history of T2DM presents to your </a:t>
            </a:r>
            <a:r>
              <a:rPr lang="en-US" sz="2900" b="1" dirty="0">
                <a:solidFill>
                  <a:srgbClr val="000037"/>
                </a:solidFill>
              </a:rPr>
              <a:t>office </a:t>
            </a:r>
            <a:r>
              <a:rPr lang="en-US" sz="2900" b="1" dirty="0" smtClean="0">
                <a:solidFill>
                  <a:srgbClr val="000037"/>
                </a:solidFill>
              </a:rPr>
              <a:t>for better &amp; complete evaluation.</a:t>
            </a:r>
          </a:p>
          <a:p>
            <a:pPr>
              <a:lnSpc>
                <a:spcPct val="111000"/>
              </a:lnSpc>
            </a:pPr>
            <a:r>
              <a:rPr lang="en-US" sz="2900" b="1" dirty="0" smtClean="0">
                <a:solidFill>
                  <a:srgbClr val="000037"/>
                </a:solidFill>
              </a:rPr>
              <a:t>He is concerned </a:t>
            </a:r>
            <a:r>
              <a:rPr lang="en-US" sz="2900" b="1" dirty="0">
                <a:solidFill>
                  <a:srgbClr val="000037"/>
                </a:solidFill>
              </a:rPr>
              <a:t>about recent </a:t>
            </a:r>
            <a:r>
              <a:rPr lang="en-US" sz="2900" b="1" dirty="0" smtClean="0">
                <a:solidFill>
                  <a:srgbClr val="000037"/>
                </a:solidFill>
              </a:rPr>
              <a:t>night-time sweats </a:t>
            </a:r>
            <a:r>
              <a:rPr lang="en-US" sz="2900" b="1" dirty="0">
                <a:solidFill>
                  <a:srgbClr val="000037"/>
                </a:solidFill>
              </a:rPr>
              <a:t>and mild </a:t>
            </a:r>
            <a:r>
              <a:rPr lang="en-US" sz="2900" b="1" dirty="0" smtClean="0">
                <a:solidFill>
                  <a:srgbClr val="000037"/>
                </a:solidFill>
              </a:rPr>
              <a:t>tremors.</a:t>
            </a:r>
          </a:p>
          <a:p>
            <a:pPr>
              <a:lnSpc>
                <a:spcPct val="111000"/>
              </a:lnSpc>
            </a:pPr>
            <a:r>
              <a:rPr lang="en-US" sz="2900" b="1" dirty="0" smtClean="0">
                <a:solidFill>
                  <a:srgbClr val="000037"/>
                </a:solidFill>
              </a:rPr>
              <a:t>He </a:t>
            </a:r>
            <a:r>
              <a:rPr lang="en-US" sz="2900" b="1" dirty="0">
                <a:solidFill>
                  <a:srgbClr val="000037"/>
                </a:solidFill>
              </a:rPr>
              <a:t>checks his blood sugar </a:t>
            </a:r>
            <a:r>
              <a:rPr lang="en-US" sz="2900" b="1" dirty="0" smtClean="0">
                <a:solidFill>
                  <a:srgbClr val="000037"/>
                </a:solidFill>
              </a:rPr>
              <a:t>about 2-3 </a:t>
            </a:r>
            <a:r>
              <a:rPr lang="en-US" sz="2900" b="1" dirty="0">
                <a:solidFill>
                  <a:srgbClr val="000037"/>
                </a:solidFill>
              </a:rPr>
              <a:t>days per week but only </a:t>
            </a:r>
            <a:r>
              <a:rPr lang="en-US" sz="2900" b="1" dirty="0" smtClean="0">
                <a:solidFill>
                  <a:srgbClr val="000037"/>
                </a:solidFill>
              </a:rPr>
              <a:t>before breakfast.</a:t>
            </a:r>
          </a:p>
          <a:p>
            <a:pPr>
              <a:lnSpc>
                <a:spcPct val="111000"/>
              </a:lnSpc>
              <a:buClr>
                <a:srgbClr val="740000"/>
              </a:buClr>
              <a:buFont typeface="Arial" panose="020B0604020202020204" pitchFamily="34" charset="0"/>
              <a:buChar char="•"/>
            </a:pPr>
            <a:r>
              <a:rPr lang="en-US" sz="2900" b="1" dirty="0">
                <a:solidFill>
                  <a:srgbClr val="000037"/>
                </a:solidFill>
              </a:rPr>
              <a:t> </a:t>
            </a:r>
            <a:r>
              <a:rPr lang="en-US" sz="2900" b="1" dirty="0" smtClean="0">
                <a:solidFill>
                  <a:srgbClr val="000037"/>
                </a:solidFill>
              </a:rPr>
              <a:t>His </a:t>
            </a:r>
            <a:r>
              <a:rPr lang="en-US" sz="2900" b="1" dirty="0">
                <a:solidFill>
                  <a:srgbClr val="000037"/>
                </a:solidFill>
              </a:rPr>
              <a:t>average </a:t>
            </a:r>
            <a:r>
              <a:rPr lang="en-US" sz="2900" b="1" dirty="0" smtClean="0">
                <a:solidFill>
                  <a:srgbClr val="000037"/>
                </a:solidFill>
              </a:rPr>
              <a:t>FPGs are </a:t>
            </a:r>
            <a:r>
              <a:rPr lang="en-US" sz="2900" b="1" dirty="0">
                <a:solidFill>
                  <a:srgbClr val="000037"/>
                </a:solidFill>
              </a:rPr>
              <a:t>about </a:t>
            </a:r>
            <a:r>
              <a:rPr lang="en-US" sz="2900" b="1" dirty="0" smtClean="0">
                <a:solidFill>
                  <a:srgbClr val="000037"/>
                </a:solidFill>
              </a:rPr>
              <a:t>138 – 161</a:t>
            </a:r>
            <a:r>
              <a:rPr lang="fa-IR" sz="2900" b="1" dirty="0" smtClean="0">
                <a:solidFill>
                  <a:srgbClr val="000037"/>
                </a:solidFill>
              </a:rPr>
              <a:t> </a:t>
            </a:r>
            <a:r>
              <a:rPr lang="en-US" sz="2900" b="1" dirty="0" smtClean="0">
                <a:solidFill>
                  <a:srgbClr val="000037"/>
                </a:solidFill>
              </a:rPr>
              <a:t>mg/</a:t>
            </a:r>
            <a:r>
              <a:rPr lang="en-US" sz="2900" b="1" dirty="0" err="1" smtClean="0">
                <a:solidFill>
                  <a:srgbClr val="000037"/>
                </a:solidFill>
              </a:rPr>
              <a:t>dL</a:t>
            </a:r>
            <a:r>
              <a:rPr lang="en-US" sz="2900" b="1" dirty="0" smtClean="0">
                <a:solidFill>
                  <a:srgbClr val="000037"/>
                </a:solidFill>
              </a:rPr>
              <a:t>. </a:t>
            </a:r>
          </a:p>
          <a:p>
            <a:pPr>
              <a:lnSpc>
                <a:spcPct val="111000"/>
              </a:lnSpc>
              <a:buClr>
                <a:srgbClr val="740000"/>
              </a:buClr>
              <a:buFont typeface="Arial" panose="020B0604020202020204" pitchFamily="34" charset="0"/>
              <a:buChar char="•"/>
            </a:pPr>
            <a:r>
              <a:rPr lang="en-US" sz="2900" b="1" dirty="0">
                <a:solidFill>
                  <a:srgbClr val="000037"/>
                </a:solidFill>
              </a:rPr>
              <a:t> </a:t>
            </a:r>
            <a:r>
              <a:rPr lang="en-US" sz="2900" b="1" dirty="0" smtClean="0">
                <a:solidFill>
                  <a:srgbClr val="000037"/>
                </a:solidFill>
              </a:rPr>
              <a:t>His last A1C (3 weeks ago) </a:t>
            </a:r>
            <a:r>
              <a:rPr lang="en-US" sz="2900" b="1" dirty="0">
                <a:solidFill>
                  <a:srgbClr val="000037"/>
                </a:solidFill>
              </a:rPr>
              <a:t>is </a:t>
            </a:r>
            <a:r>
              <a:rPr lang="en-US" sz="2900" b="1" dirty="0" smtClean="0">
                <a:solidFill>
                  <a:srgbClr val="000037"/>
                </a:solidFill>
              </a:rPr>
              <a:t>8.</a:t>
            </a:r>
            <a:r>
              <a:rPr lang="en-US" sz="2900" b="1" dirty="0">
                <a:solidFill>
                  <a:srgbClr val="000037"/>
                </a:solidFill>
              </a:rPr>
              <a:t>7</a:t>
            </a:r>
            <a:r>
              <a:rPr lang="en-US" sz="2900" b="1" dirty="0" smtClean="0">
                <a:solidFill>
                  <a:srgbClr val="000037"/>
                </a:solidFill>
              </a:rPr>
              <a:t>4</a:t>
            </a:r>
            <a:r>
              <a:rPr lang="en-US" sz="2900" b="1" dirty="0">
                <a:solidFill>
                  <a:srgbClr val="000037"/>
                </a:solidFill>
              </a:rPr>
              <a:t>%.</a:t>
            </a:r>
          </a:p>
          <a:p>
            <a:pPr>
              <a:lnSpc>
                <a:spcPct val="111000"/>
              </a:lnSpc>
              <a:buClr>
                <a:srgbClr val="740000"/>
              </a:buClr>
              <a:buFont typeface="Arial" panose="020B0604020202020204" pitchFamily="34" charset="0"/>
              <a:buChar char="•"/>
            </a:pPr>
            <a:r>
              <a:rPr lang="en-US" sz="2900" b="1" dirty="0">
                <a:solidFill>
                  <a:srgbClr val="000037"/>
                </a:solidFill>
              </a:rPr>
              <a:t> </a:t>
            </a:r>
            <a:r>
              <a:rPr lang="en-US" sz="2900" b="1" dirty="0" smtClean="0">
                <a:solidFill>
                  <a:srgbClr val="000037"/>
                </a:solidFill>
              </a:rPr>
              <a:t>His </a:t>
            </a:r>
            <a:r>
              <a:rPr lang="en-US" sz="2900" b="1" dirty="0">
                <a:solidFill>
                  <a:srgbClr val="000037"/>
                </a:solidFill>
              </a:rPr>
              <a:t>diet consists of </a:t>
            </a:r>
            <a:r>
              <a:rPr lang="en-US" sz="2900" b="1" dirty="0" smtClean="0">
                <a:solidFill>
                  <a:srgbClr val="000037"/>
                </a:solidFill>
              </a:rPr>
              <a:t>3 meals a </a:t>
            </a:r>
            <a:r>
              <a:rPr lang="en-US" sz="2900" b="1" dirty="0">
                <a:solidFill>
                  <a:srgbClr val="000037"/>
                </a:solidFill>
              </a:rPr>
              <a:t>day but with no standardization.</a:t>
            </a:r>
          </a:p>
          <a:p>
            <a:pPr>
              <a:lnSpc>
                <a:spcPct val="111000"/>
              </a:lnSpc>
              <a:buClr>
                <a:srgbClr val="740000"/>
              </a:buClr>
              <a:buFont typeface="Arial" panose="020B0604020202020204" pitchFamily="34" charset="0"/>
              <a:buChar char="•"/>
            </a:pPr>
            <a:r>
              <a:rPr lang="en-US" sz="2900" b="1" dirty="0">
                <a:solidFill>
                  <a:srgbClr val="000037"/>
                </a:solidFill>
              </a:rPr>
              <a:t> </a:t>
            </a:r>
            <a:r>
              <a:rPr lang="en-US" sz="2900" b="1" dirty="0" smtClean="0">
                <a:solidFill>
                  <a:srgbClr val="000037"/>
                </a:solidFill>
              </a:rPr>
              <a:t>He </a:t>
            </a:r>
            <a:r>
              <a:rPr lang="en-US" sz="2900" b="1" dirty="0">
                <a:solidFill>
                  <a:srgbClr val="000037"/>
                </a:solidFill>
              </a:rPr>
              <a:t>walks </a:t>
            </a:r>
            <a:r>
              <a:rPr lang="en-US" sz="2900" b="1" dirty="0" smtClean="0">
                <a:solidFill>
                  <a:srgbClr val="000037"/>
                </a:solidFill>
              </a:rPr>
              <a:t>most </a:t>
            </a:r>
            <a:r>
              <a:rPr lang="en-US" sz="2900" b="1" dirty="0">
                <a:solidFill>
                  <a:srgbClr val="000037"/>
                </a:solidFill>
              </a:rPr>
              <a:t>days </a:t>
            </a:r>
            <a:r>
              <a:rPr lang="en-US" sz="2900" b="1" dirty="0" smtClean="0">
                <a:solidFill>
                  <a:srgbClr val="000037"/>
                </a:solidFill>
              </a:rPr>
              <a:t>for about </a:t>
            </a:r>
            <a:r>
              <a:rPr lang="en-US" sz="2900" b="1" dirty="0">
                <a:solidFill>
                  <a:srgbClr val="000037"/>
                </a:solidFill>
              </a:rPr>
              <a:t>30 minutes.</a:t>
            </a:r>
          </a:p>
        </p:txBody>
      </p:sp>
    </p:spTree>
    <p:extLst>
      <p:ext uri="{BB962C8B-B14F-4D97-AF65-F5344CB8AC3E}">
        <p14:creationId xmlns:p14="http://schemas.microsoft.com/office/powerpoint/2010/main" val="1155998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112" y="215660"/>
            <a:ext cx="11960352" cy="6014452"/>
          </a:xfrm>
          <a:solidFill>
            <a:srgbClr val="E8F3D1"/>
          </a:solidFill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What is your recommendation for this patient?</a:t>
            </a:r>
          </a:p>
          <a:p>
            <a:pPr>
              <a:lnSpc>
                <a:spcPct val="111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i="1" dirty="0" smtClean="0">
                <a:solidFill>
                  <a:srgbClr val="04415C"/>
                </a:solidFill>
              </a:rPr>
              <a:t>(More </a:t>
            </a:r>
            <a:r>
              <a:rPr lang="en-US" sz="2800" b="1" i="1" dirty="0">
                <a:solidFill>
                  <a:srgbClr val="04415C"/>
                </a:solidFill>
              </a:rPr>
              <a:t>than one answer may be correct. Please select the approach you are most likely to take.)</a:t>
            </a:r>
          </a:p>
          <a:p>
            <a:pPr>
              <a:lnSpc>
                <a:spcPct val="111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>
                <a:solidFill>
                  <a:srgbClr val="000037"/>
                </a:solidFill>
              </a:rPr>
              <a:t>A) Start/Add Glargine Insulin U100 (bed-time) </a:t>
            </a:r>
            <a:r>
              <a:rPr lang="en-US" sz="3200" b="1" dirty="0">
                <a:solidFill>
                  <a:srgbClr val="000037"/>
                </a:solidFill>
              </a:rPr>
              <a:t>&amp;</a:t>
            </a:r>
            <a:r>
              <a:rPr lang="en-US" sz="3200" b="1" dirty="0" smtClean="0">
                <a:solidFill>
                  <a:srgbClr val="000037"/>
                </a:solidFill>
              </a:rPr>
              <a:t> decrease SU dosage</a:t>
            </a:r>
          </a:p>
          <a:p>
            <a:r>
              <a:rPr lang="en-US" sz="3200" b="1" dirty="0" smtClean="0">
                <a:solidFill>
                  <a:srgbClr val="000037"/>
                </a:solidFill>
              </a:rPr>
              <a:t>B)</a:t>
            </a:r>
            <a:r>
              <a:rPr lang="en-US" sz="3200" b="1" dirty="0">
                <a:solidFill>
                  <a:srgbClr val="000037"/>
                </a:solidFill>
              </a:rPr>
              <a:t> A</a:t>
            </a:r>
            <a:r>
              <a:rPr lang="en-US" sz="3200" b="1" dirty="0" smtClean="0">
                <a:solidFill>
                  <a:srgbClr val="000037"/>
                </a:solidFill>
              </a:rPr>
              <a:t>dd another OAD (Empa.) </a:t>
            </a:r>
          </a:p>
          <a:p>
            <a:r>
              <a:rPr lang="en-US" sz="3200" b="1" dirty="0" smtClean="0">
                <a:solidFill>
                  <a:srgbClr val="000037"/>
                </a:solidFill>
              </a:rPr>
              <a:t>C) Start/Add Liraglutide?</a:t>
            </a:r>
          </a:p>
          <a:p>
            <a:r>
              <a:rPr lang="en-US" sz="3200" b="1" dirty="0" smtClean="0">
                <a:solidFill>
                  <a:srgbClr val="000037"/>
                </a:solidFill>
              </a:rPr>
              <a:t>D)</a:t>
            </a:r>
            <a:r>
              <a:rPr lang="en-US" sz="3200" b="1" dirty="0">
                <a:solidFill>
                  <a:srgbClr val="000037"/>
                </a:solidFill>
              </a:rPr>
              <a:t> </a:t>
            </a:r>
            <a:r>
              <a:rPr lang="en-US" sz="3200" b="1" dirty="0" smtClean="0">
                <a:solidFill>
                  <a:srgbClr val="000037"/>
                </a:solidFill>
              </a:rPr>
              <a:t>Add </a:t>
            </a:r>
            <a:r>
              <a:rPr lang="en-US" sz="3200" b="1" dirty="0">
                <a:solidFill>
                  <a:srgbClr val="000037"/>
                </a:solidFill>
              </a:rPr>
              <a:t>or increase snack at </a:t>
            </a:r>
            <a:r>
              <a:rPr lang="en-US" sz="3200" b="1" dirty="0" smtClean="0">
                <a:solidFill>
                  <a:srgbClr val="000037"/>
                </a:solidFill>
              </a:rPr>
              <a:t>bedtime</a:t>
            </a:r>
          </a:p>
          <a:p>
            <a:r>
              <a:rPr lang="en-US" sz="3200" b="1" dirty="0" smtClean="0">
                <a:solidFill>
                  <a:srgbClr val="000037"/>
                </a:solidFill>
              </a:rPr>
              <a:t>E) Glargine + Empa + Sita./Met. (same dose) + ↓SU</a:t>
            </a:r>
          </a:p>
          <a:p>
            <a:r>
              <a:rPr lang="en-US" sz="3200" b="1" dirty="0" smtClean="0">
                <a:solidFill>
                  <a:srgbClr val="000037"/>
                </a:solidFill>
              </a:rPr>
              <a:t>F) other actions</a:t>
            </a:r>
            <a:endParaRPr lang="en-US" sz="3200" b="1" dirty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91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" y="215660"/>
            <a:ext cx="11984736" cy="6063220"/>
          </a:xfrm>
          <a:solidFill>
            <a:srgbClr val="E4F1CB"/>
          </a:solidFill>
        </p:spPr>
        <p:txBody>
          <a:bodyPr>
            <a:noAutofit/>
          </a:bodyPr>
          <a:lstStyle/>
          <a:p>
            <a:pPr>
              <a:buClr>
                <a:srgbClr val="C0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5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en-US" sz="24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Add </a:t>
            </a:r>
            <a:r>
              <a:rPr lang="en-US" sz="2400" b="1" i="1" dirty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or increase snack at </a:t>
            </a:r>
            <a:r>
              <a:rPr lang="en-US" sz="24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bedtime (Referred to a </a:t>
            </a:r>
            <a:r>
              <a:rPr lang="en-US" sz="2400" b="1" i="1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Nutritonist</a:t>
            </a:r>
            <a:r>
              <a:rPr lang="en-US" sz="24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)</a:t>
            </a:r>
            <a:endParaRPr lang="en-US" sz="2400" b="1" i="1" dirty="0">
              <a:solidFill>
                <a:srgbClr val="1032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r>
              <a:rPr lang="en-US" sz="2500" b="1" dirty="0">
                <a:solidFill>
                  <a:srgbClr val="000037"/>
                </a:solidFill>
              </a:rPr>
              <a:t>– In an obese individual you don’t want to add unnecessary calories</a:t>
            </a:r>
          </a:p>
          <a:p>
            <a:r>
              <a:rPr lang="en-US" sz="2500" b="1" dirty="0">
                <a:solidFill>
                  <a:srgbClr val="000037"/>
                </a:solidFill>
              </a:rPr>
              <a:t>– We prefer not to create iatrogenic hypoglycemia and then add </a:t>
            </a:r>
            <a:r>
              <a:rPr lang="en-US" sz="2500" b="1" dirty="0" smtClean="0">
                <a:solidFill>
                  <a:srgbClr val="000037"/>
                </a:solidFill>
              </a:rPr>
              <a:t>an intervention </a:t>
            </a:r>
            <a:r>
              <a:rPr lang="en-US" sz="2500" b="1" dirty="0">
                <a:solidFill>
                  <a:srgbClr val="000037"/>
                </a:solidFill>
              </a:rPr>
              <a:t>to prevent it</a:t>
            </a:r>
          </a:p>
          <a:p>
            <a:pPr>
              <a:buClr>
                <a:srgbClr val="C0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500" b="1" dirty="0">
                <a:solidFill>
                  <a:srgbClr val="000037"/>
                </a:solidFill>
              </a:rPr>
              <a:t> </a:t>
            </a:r>
            <a:r>
              <a:rPr lang="en-US" sz="24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Back to OAD such as SGLT2 inhibitor/GLP1-RA</a:t>
            </a:r>
            <a:endParaRPr lang="en-US" sz="2400" b="1" i="1" dirty="0">
              <a:solidFill>
                <a:srgbClr val="1032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500" b="1" dirty="0" smtClean="0">
                <a:solidFill>
                  <a:srgbClr val="000037"/>
                </a:solidFill>
              </a:rPr>
              <a:t> – Substituting a SGLT2 </a:t>
            </a:r>
            <a:r>
              <a:rPr lang="en-US" sz="2500" b="1" dirty="0">
                <a:solidFill>
                  <a:srgbClr val="000037"/>
                </a:solidFill>
              </a:rPr>
              <a:t>inhibitor for basal insulin generally will lead to less </a:t>
            </a:r>
            <a:r>
              <a:rPr lang="en-US" sz="2500" b="1" dirty="0" smtClean="0">
                <a:solidFill>
                  <a:srgbClr val="000037"/>
                </a:solidFill>
              </a:rPr>
              <a:t>glucose reduction but the patient has CKD/Microalbuminuria &amp; high score for ASCVD.</a:t>
            </a:r>
            <a:endParaRPr lang="en-US" sz="2500" b="1" dirty="0">
              <a:solidFill>
                <a:srgbClr val="000037"/>
              </a:solidFill>
            </a:endParaRPr>
          </a:p>
          <a:p>
            <a:r>
              <a:rPr lang="en-US" sz="2500" b="1" dirty="0" smtClean="0">
                <a:solidFill>
                  <a:srgbClr val="000037"/>
                </a:solidFill>
              </a:rPr>
              <a:t>– Efficacy/goal achievement </a:t>
            </a:r>
            <a:r>
              <a:rPr lang="en-US" sz="2500" b="1" i="1" dirty="0" smtClean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</a:t>
            </a:r>
            <a:r>
              <a:rPr lang="en-US" sz="2500" b="1" dirty="0" smtClean="0">
                <a:solidFill>
                  <a:srgbClr val="000037"/>
                </a:solidFill>
              </a:rPr>
              <a:t> high risk for ASCVD/CKD/microalbuminuria?</a:t>
            </a:r>
          </a:p>
          <a:p>
            <a:r>
              <a:rPr lang="en-US" sz="2500" b="1" dirty="0" smtClean="0">
                <a:solidFill>
                  <a:srgbClr val="000037"/>
                </a:solidFill>
              </a:rPr>
              <a:t>– Cost? (Retired)</a:t>
            </a:r>
          </a:p>
          <a:p>
            <a:pPr>
              <a:buClr>
                <a:srgbClr val="C0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500" b="1" dirty="0" smtClean="0">
                <a:solidFill>
                  <a:srgbClr val="000037"/>
                </a:solidFill>
              </a:rPr>
              <a:t> </a:t>
            </a:r>
            <a:r>
              <a:rPr lang="en-US" sz="2400" b="1" i="1" dirty="0" smtClean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Start </a:t>
            </a:r>
            <a:r>
              <a:rPr lang="en-US" sz="2400" b="1" i="1" dirty="0">
                <a:solidFill>
                  <a:srgbClr val="103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glargine U100 </a:t>
            </a:r>
          </a:p>
          <a:p>
            <a:r>
              <a:rPr lang="en-US" sz="2500" b="1" dirty="0" smtClean="0">
                <a:solidFill>
                  <a:srgbClr val="000037"/>
                </a:solidFill>
              </a:rPr>
              <a:t>– Glargine is associated </a:t>
            </a:r>
            <a:r>
              <a:rPr lang="en-US" sz="2500" b="1" dirty="0">
                <a:solidFill>
                  <a:srgbClr val="000037"/>
                </a:solidFill>
              </a:rPr>
              <a:t>with a </a:t>
            </a:r>
            <a:r>
              <a:rPr lang="en-US" sz="2500" b="1" dirty="0" smtClean="0">
                <a:solidFill>
                  <a:srgbClr val="000037"/>
                </a:solidFill>
              </a:rPr>
              <a:t>significantly lower </a:t>
            </a:r>
            <a:r>
              <a:rPr lang="en-US" sz="2500" b="1" dirty="0">
                <a:solidFill>
                  <a:srgbClr val="000037"/>
                </a:solidFill>
              </a:rPr>
              <a:t>risk of nocturnal hypoglycemia and will maintain the </a:t>
            </a:r>
            <a:r>
              <a:rPr lang="en-US" sz="2500" b="1" dirty="0" smtClean="0">
                <a:solidFill>
                  <a:srgbClr val="000037"/>
                </a:solidFill>
              </a:rPr>
              <a:t>same efficacy.</a:t>
            </a:r>
          </a:p>
          <a:p>
            <a:r>
              <a:rPr lang="en-US" sz="2500" b="1" dirty="0" smtClean="0">
                <a:solidFill>
                  <a:srgbClr val="000037"/>
                </a:solidFill>
              </a:rPr>
              <a:t>– BMI</a:t>
            </a:r>
            <a:r>
              <a:rPr lang="en-US" sz="2500" b="1" dirty="0">
                <a:solidFill>
                  <a:srgbClr val="000037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5168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12" y="181155"/>
            <a:ext cx="11714673" cy="6097725"/>
          </a:xfrm>
          <a:solidFill>
            <a:srgbClr val="F3FBF9"/>
          </a:solidFill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None/>
            </a:pPr>
            <a:r>
              <a:rPr lang="en-US" sz="2400" b="1" dirty="0" smtClean="0">
                <a:solidFill>
                  <a:srgbClr val="000037"/>
                </a:solidFill>
              </a:rPr>
              <a:t> </a:t>
            </a:r>
            <a:r>
              <a:rPr lang="en-US" sz="2400" b="1" i="1" dirty="0" smtClean="0">
                <a:solidFill>
                  <a:srgbClr val="16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patient was switched to: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Glargine U300 at 12 units at bedtime and then titrated till FBS would be at target.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Sitagliptin–metformin (</a:t>
            </a:r>
            <a:r>
              <a:rPr lang="en-US" sz="2400" b="1" i="1" dirty="0" smtClean="0">
                <a:solidFill>
                  <a:srgbClr val="A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50/1000</a:t>
            </a:r>
            <a:r>
              <a:rPr lang="en-US" sz="2400" b="1" dirty="0" smtClean="0">
                <a:solidFill>
                  <a:srgbClr val="000037"/>
                </a:solidFill>
              </a:rPr>
              <a:t> BID) was continued.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Empaglilozin 10 mg/d was started.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Liraglutide: Not affordable.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D/C (Off) Gliclazide MR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Atorvastatin 80 mg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Losartan-H 50/12.5 mg q 12 h (by Cardiologist/Nephrologist) 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Carvedilol 12.5 mg/d (by Cardiologist)</a:t>
            </a: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rgbClr val="000037"/>
                </a:solidFill>
              </a:rPr>
              <a:t>ASA was started (by </a:t>
            </a:r>
            <a:r>
              <a:rPr lang="en-US" sz="2400" b="1" dirty="0" smtClean="0">
                <a:solidFill>
                  <a:srgbClr val="000037"/>
                </a:solidFill>
              </a:rPr>
              <a:t>Cardiologist)</a:t>
            </a:r>
            <a:endParaRPr lang="prs-AF" sz="2400" b="1" dirty="0" smtClean="0">
              <a:solidFill>
                <a:srgbClr val="000037"/>
              </a:solidFill>
            </a:endParaRPr>
          </a:p>
          <a:p>
            <a:pPr marL="241200" indent="-24120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55000"/>
              <a:buFont typeface="Wingdings" panose="05000000000000000000" pitchFamily="2" charset="2"/>
              <a:buChar char="v"/>
            </a:pPr>
            <a:r>
              <a:rPr lang="en-US" sz="2400" b="1" dirty="0" smtClean="0">
                <a:solidFill>
                  <a:srgbClr val="000037"/>
                </a:solidFill>
              </a:rPr>
              <a:t>He is </a:t>
            </a:r>
            <a:r>
              <a:rPr lang="en-US" sz="2400" b="1" dirty="0">
                <a:solidFill>
                  <a:srgbClr val="000037"/>
                </a:solidFill>
              </a:rPr>
              <a:t>scheduled for </a:t>
            </a:r>
            <a:r>
              <a:rPr lang="en-US" sz="2400" b="1" dirty="0" smtClean="0">
                <a:solidFill>
                  <a:srgbClr val="000037"/>
                </a:solidFill>
              </a:rPr>
              <a:t>CAG.</a:t>
            </a:r>
            <a:endParaRPr lang="prs-AF" sz="2400" b="1" dirty="0" smtClean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045" y="370936"/>
            <a:ext cx="11706046" cy="5498158"/>
          </a:xfrm>
          <a:solidFill>
            <a:srgbClr val="EEEEEE"/>
          </a:solidFill>
        </p:spPr>
        <p:txBody>
          <a:bodyPr>
            <a:normAutofit/>
          </a:bodyPr>
          <a:lstStyle/>
          <a:p>
            <a:pPr marL="0" indent="0">
              <a:buSzPct val="116000"/>
              <a:buNone/>
            </a:pPr>
            <a:r>
              <a:rPr lang="en-US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en-US" sz="44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months later</a:t>
            </a:r>
            <a:r>
              <a:rPr lang="en-US" sz="44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4400" b="1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dirty="0" smtClean="0"/>
              <a:t> </a:t>
            </a:r>
            <a:r>
              <a:rPr lang="en-US" sz="4400" b="1" dirty="0" smtClean="0">
                <a:solidFill>
                  <a:srgbClr val="000037"/>
                </a:solidFill>
              </a:rPr>
              <a:t>A1C = 7.13 </a:t>
            </a:r>
            <a:r>
              <a:rPr lang="en-US" sz="4400" b="1" dirty="0" smtClean="0">
                <a:solidFill>
                  <a:srgbClr val="000037"/>
                </a:solidFill>
              </a:rPr>
              <a:t>%</a:t>
            </a: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b="1" dirty="0">
                <a:solidFill>
                  <a:srgbClr val="000037"/>
                </a:solidFill>
              </a:rPr>
              <a:t> </a:t>
            </a:r>
            <a:r>
              <a:rPr lang="en-US" sz="4400" b="1" dirty="0" smtClean="0">
                <a:solidFill>
                  <a:srgbClr val="000037"/>
                </a:solidFill>
              </a:rPr>
              <a:t>Glargine: 28 U/Bedtime</a:t>
            </a:r>
            <a:endParaRPr lang="en-US" sz="4400" b="1" dirty="0" smtClean="0">
              <a:solidFill>
                <a:srgbClr val="000037"/>
              </a:solidFill>
            </a:endParaRP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b="1" dirty="0" smtClean="0">
                <a:solidFill>
                  <a:srgbClr val="000037"/>
                </a:solidFill>
              </a:rPr>
              <a:t> No any </a:t>
            </a:r>
            <a:r>
              <a:rPr lang="en-US" sz="4400" b="1" dirty="0">
                <a:solidFill>
                  <a:srgbClr val="000037"/>
                </a:solidFill>
              </a:rPr>
              <a:t>episodes of night </a:t>
            </a:r>
            <a:r>
              <a:rPr lang="en-US" sz="4400" b="1" dirty="0" smtClean="0">
                <a:solidFill>
                  <a:srgbClr val="000037"/>
                </a:solidFill>
              </a:rPr>
              <a:t>sweats</a:t>
            </a: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b="1" dirty="0" smtClean="0">
                <a:solidFill>
                  <a:srgbClr val="000037"/>
                </a:solidFill>
              </a:rPr>
              <a:t> FBGs = 115-135</a:t>
            </a: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b="1" dirty="0" smtClean="0">
                <a:solidFill>
                  <a:srgbClr val="000037"/>
                </a:solidFill>
              </a:rPr>
              <a:t> 2hppBGs = 127-183</a:t>
            </a:r>
          </a:p>
          <a:p>
            <a:pPr>
              <a:buClr>
                <a:srgbClr val="740000"/>
              </a:buClr>
              <a:buSzPct val="116000"/>
              <a:buFont typeface="Wingdings" panose="05000000000000000000" pitchFamily="2" charset="2"/>
              <a:buChar char="ü"/>
            </a:pPr>
            <a:r>
              <a:rPr lang="en-US" sz="4400" b="1" dirty="0" smtClean="0">
                <a:solidFill>
                  <a:srgbClr val="000037"/>
                </a:solidFill>
              </a:rPr>
              <a:t> Cr. = 1.39</a:t>
            </a:r>
            <a:endParaRPr lang="en-US" sz="4400" b="1" dirty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6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53454" y="2285012"/>
            <a:ext cx="4572000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Times New Roman" pitchFamily="18" charset="0"/>
              </a:rPr>
              <a:t>Thank you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271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" y="207034"/>
            <a:ext cx="11960352" cy="6132806"/>
          </a:xfrm>
          <a:solidFill>
            <a:srgbClr val="E8F3D1"/>
          </a:solidFill>
        </p:spPr>
        <p:txBody>
          <a:bodyPr>
            <a:noAutofit/>
          </a:bodyPr>
          <a:lstStyle/>
          <a:p>
            <a:r>
              <a:rPr lang="en-US" sz="2600" dirty="0" smtClean="0">
                <a:solidFill>
                  <a:srgbClr val="000037"/>
                </a:solidFill>
              </a:rPr>
              <a:t>• </a:t>
            </a:r>
            <a:r>
              <a:rPr lang="en-US" sz="2600" b="1" i="1" dirty="0">
                <a:solidFill>
                  <a:srgbClr val="740000"/>
                </a:solidFill>
              </a:rPr>
              <a:t>Medical history</a:t>
            </a:r>
          </a:p>
          <a:p>
            <a:r>
              <a:rPr lang="en-US" sz="2600" dirty="0" smtClean="0">
                <a:solidFill>
                  <a:srgbClr val="000037"/>
                </a:solidFill>
              </a:rPr>
              <a:t> HLP/DLP, HTN</a:t>
            </a:r>
          </a:p>
          <a:p>
            <a:r>
              <a:rPr lang="en-US" sz="2600" dirty="0" smtClean="0">
                <a:solidFill>
                  <a:srgbClr val="000037"/>
                </a:solidFill>
              </a:rPr>
              <a:t> </a:t>
            </a:r>
            <a:r>
              <a:rPr lang="en-US" sz="2600" i="1" u="sng" dirty="0" smtClean="0">
                <a:solidFill>
                  <a:srgbClr val="16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pset" panose="00000400000000000000" pitchFamily="2" charset="-78"/>
              </a:rPr>
              <a:t>– </a:t>
            </a:r>
            <a:r>
              <a:rPr lang="en-US" sz="2600" i="1" u="sng" dirty="0" smtClean="0">
                <a:solidFill>
                  <a:srgbClr val="16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ive FHx</a:t>
            </a:r>
            <a:r>
              <a:rPr lang="en-US" sz="2600" i="1" dirty="0" smtClean="0">
                <a:solidFill>
                  <a:srgbClr val="1645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600" dirty="0" smtClean="0">
                <a:solidFill>
                  <a:srgbClr val="000037"/>
                </a:solidFill>
              </a:rPr>
              <a:t>For: T2DM, HTN, MetS, CVD</a:t>
            </a:r>
          </a:p>
          <a:p>
            <a:r>
              <a:rPr lang="en-US" sz="2600" dirty="0" smtClean="0">
                <a:solidFill>
                  <a:srgbClr val="000037"/>
                </a:solidFill>
              </a:rPr>
              <a:t>• </a:t>
            </a:r>
            <a:r>
              <a:rPr lang="en-US" sz="2600" b="1" i="1" dirty="0">
                <a:solidFill>
                  <a:srgbClr val="740000"/>
                </a:solidFill>
              </a:rPr>
              <a:t>Medications</a:t>
            </a:r>
          </a:p>
          <a:p>
            <a:pPr lvl="1">
              <a:buClr>
                <a:srgbClr val="74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37"/>
                </a:solidFill>
              </a:rPr>
              <a:t> Metformin/Sitagliptin: 50mg/500 mg BID</a:t>
            </a:r>
          </a:p>
          <a:p>
            <a:pPr lvl="1">
              <a:buClr>
                <a:srgbClr val="74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37"/>
                </a:solidFill>
              </a:rPr>
              <a:t> Gliclazide MR 60 mg/BID</a:t>
            </a:r>
          </a:p>
          <a:p>
            <a:pPr lvl="1">
              <a:buClr>
                <a:srgbClr val="74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600" dirty="0" smtClean="0">
                <a:solidFill>
                  <a:srgbClr val="000037"/>
                </a:solidFill>
              </a:rPr>
              <a:t> Lisinopril 20 </a:t>
            </a:r>
            <a:r>
              <a:rPr lang="en-US" sz="2600" dirty="0">
                <a:solidFill>
                  <a:srgbClr val="000037"/>
                </a:solidFill>
              </a:rPr>
              <a:t>mg </a:t>
            </a:r>
            <a:r>
              <a:rPr lang="en-US" sz="2600" dirty="0" smtClean="0">
                <a:solidFill>
                  <a:srgbClr val="000037"/>
                </a:solidFill>
              </a:rPr>
              <a:t>qd</a:t>
            </a:r>
          </a:p>
          <a:p>
            <a:pPr lvl="1">
              <a:buClr>
                <a:srgbClr val="740000"/>
              </a:buClr>
              <a:buSzPct val="66000"/>
              <a:buFont typeface="Wingdings" panose="05000000000000000000" pitchFamily="2" charset="2"/>
              <a:buChar char="v"/>
            </a:pPr>
            <a:r>
              <a:rPr lang="en-US" sz="2600" dirty="0">
                <a:solidFill>
                  <a:srgbClr val="000037"/>
                </a:solidFill>
              </a:rPr>
              <a:t> </a:t>
            </a:r>
            <a:r>
              <a:rPr lang="en-US" sz="2600" dirty="0" smtClean="0">
                <a:solidFill>
                  <a:srgbClr val="000037"/>
                </a:solidFill>
              </a:rPr>
              <a:t>Atorvastatin 40 </a:t>
            </a:r>
            <a:r>
              <a:rPr lang="en-US" sz="2600" dirty="0">
                <a:solidFill>
                  <a:srgbClr val="000037"/>
                </a:solidFill>
              </a:rPr>
              <a:t>mg </a:t>
            </a:r>
            <a:r>
              <a:rPr lang="en-US" sz="2600" dirty="0" smtClean="0">
                <a:solidFill>
                  <a:srgbClr val="000037"/>
                </a:solidFill>
              </a:rPr>
              <a:t>qd</a:t>
            </a:r>
            <a:endParaRPr lang="en-US" sz="2600" dirty="0">
              <a:solidFill>
                <a:srgbClr val="000037"/>
              </a:solidFill>
            </a:endParaRPr>
          </a:p>
          <a:p>
            <a:r>
              <a:rPr lang="en-US" sz="2600" dirty="0" smtClean="0">
                <a:solidFill>
                  <a:srgbClr val="000037"/>
                </a:solidFill>
              </a:rPr>
              <a:t>• </a:t>
            </a:r>
            <a:r>
              <a:rPr lang="en-US" sz="2600" b="1" i="1" dirty="0">
                <a:solidFill>
                  <a:srgbClr val="740000"/>
                </a:solidFill>
              </a:rPr>
              <a:t>Physical exam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000037"/>
                </a:solidFill>
              </a:rPr>
              <a:t>BP </a:t>
            </a:r>
            <a:r>
              <a:rPr lang="en-US" sz="2600" dirty="0">
                <a:solidFill>
                  <a:srgbClr val="000037"/>
                </a:solidFill>
              </a:rPr>
              <a:t>= </a:t>
            </a:r>
            <a:r>
              <a:rPr lang="en-US" sz="2600" dirty="0" smtClean="0">
                <a:solidFill>
                  <a:srgbClr val="000037"/>
                </a:solidFill>
              </a:rPr>
              <a:t>135-145/85-95 mmHg (4 times),  PR </a:t>
            </a:r>
            <a:r>
              <a:rPr lang="en-US" sz="2600" dirty="0">
                <a:solidFill>
                  <a:srgbClr val="000037"/>
                </a:solidFill>
              </a:rPr>
              <a:t>= 68 </a:t>
            </a:r>
            <a:r>
              <a:rPr lang="en-US" sz="2600" dirty="0" smtClean="0">
                <a:solidFill>
                  <a:srgbClr val="000037"/>
                </a:solidFill>
              </a:rPr>
              <a:t> BMI </a:t>
            </a:r>
            <a:r>
              <a:rPr lang="en-US" sz="2600" dirty="0">
                <a:solidFill>
                  <a:srgbClr val="000037"/>
                </a:solidFill>
              </a:rPr>
              <a:t>= </a:t>
            </a:r>
            <a:r>
              <a:rPr lang="en-US" sz="2600" dirty="0" smtClean="0">
                <a:solidFill>
                  <a:srgbClr val="000037"/>
                </a:solidFill>
              </a:rPr>
              <a:t>28.92</a:t>
            </a:r>
            <a:endParaRPr lang="en-US" sz="2600" dirty="0">
              <a:solidFill>
                <a:srgbClr val="000037"/>
              </a:solidFill>
            </a:endParaRP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37"/>
                </a:solidFill>
              </a:rPr>
              <a:t>E</a:t>
            </a:r>
            <a:r>
              <a:rPr lang="en-US" sz="2600" dirty="0" smtClean="0">
                <a:solidFill>
                  <a:srgbClr val="000037"/>
                </a:solidFill>
              </a:rPr>
              <a:t>vidence </a:t>
            </a:r>
            <a:r>
              <a:rPr lang="en-US" sz="2600" dirty="0">
                <a:solidFill>
                  <a:srgbClr val="000037"/>
                </a:solidFill>
              </a:rPr>
              <a:t>of early background </a:t>
            </a:r>
            <a:r>
              <a:rPr lang="en-US" sz="2600" dirty="0" smtClean="0">
                <a:solidFill>
                  <a:srgbClr val="000037"/>
                </a:solidFill>
              </a:rPr>
              <a:t>retinopathy (mild NPDR)</a:t>
            </a:r>
            <a:endParaRPr lang="en-US" sz="2600" dirty="0">
              <a:solidFill>
                <a:srgbClr val="000037"/>
              </a:solidFill>
            </a:endParaRP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000037"/>
                </a:solidFill>
              </a:rPr>
              <a:t>Legs </a:t>
            </a:r>
            <a:r>
              <a:rPr lang="en-US" sz="2600" dirty="0">
                <a:solidFill>
                  <a:srgbClr val="000037"/>
                </a:solidFill>
              </a:rPr>
              <a:t>with 1+ edema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rgbClr val="000037"/>
                </a:solidFill>
              </a:rPr>
              <a:t>Reduced </a:t>
            </a:r>
            <a:r>
              <a:rPr lang="en-US" sz="2600" dirty="0">
                <a:solidFill>
                  <a:srgbClr val="000037"/>
                </a:solidFill>
              </a:rPr>
              <a:t>sensation in feet without </a:t>
            </a:r>
            <a:r>
              <a:rPr lang="en-US" sz="2600" dirty="0" smtClean="0">
                <a:solidFill>
                  <a:srgbClr val="000037"/>
                </a:solidFill>
              </a:rPr>
              <a:t>lesions</a:t>
            </a:r>
            <a:endParaRPr lang="en-US" sz="2600" dirty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05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96" y="138023"/>
            <a:ext cx="11948160" cy="6177433"/>
          </a:xfrm>
          <a:solidFill>
            <a:srgbClr val="E8F3D1"/>
          </a:solidFill>
        </p:spPr>
        <p:txBody>
          <a:bodyPr>
            <a:noAutofit/>
          </a:bodyPr>
          <a:lstStyle/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100" b="1" i="1" dirty="0" smtClean="0">
                <a:solidFill>
                  <a:srgbClr val="04415C"/>
                </a:solidFill>
              </a:rPr>
              <a:t>Lab. Results:</a:t>
            </a:r>
            <a:endParaRPr lang="en-US" sz="3100" b="1" i="1" dirty="0">
              <a:solidFill>
                <a:srgbClr val="04415C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A1C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8.74 %</a:t>
            </a: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ACR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68 </a:t>
            </a:r>
            <a:r>
              <a:rPr lang="en-US" sz="3100" dirty="0">
                <a:solidFill>
                  <a:srgbClr val="000037"/>
                </a:solidFill>
              </a:rPr>
              <a:t>mcg/mg</a:t>
            </a: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Sodium </a:t>
            </a:r>
            <a:r>
              <a:rPr lang="en-US" sz="3100" dirty="0">
                <a:solidFill>
                  <a:srgbClr val="000037"/>
                </a:solidFill>
              </a:rPr>
              <a:t>= 141 </a:t>
            </a:r>
            <a:endParaRPr lang="en-US" sz="3100" dirty="0" smtClean="0">
              <a:solidFill>
                <a:srgbClr val="000037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Potassium </a:t>
            </a:r>
            <a:r>
              <a:rPr lang="en-US" sz="3100" dirty="0">
                <a:solidFill>
                  <a:srgbClr val="000037"/>
                </a:solidFill>
              </a:rPr>
              <a:t>= 4.3</a:t>
            </a: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Cr.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1.41</a:t>
            </a: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>
                <a:solidFill>
                  <a:srgbClr val="000037"/>
                </a:solidFill>
              </a:rPr>
              <a:t> </a:t>
            </a:r>
            <a:r>
              <a:rPr lang="en-US" sz="3100" dirty="0" smtClean="0">
                <a:solidFill>
                  <a:srgbClr val="000037"/>
                </a:solidFill>
              </a:rPr>
              <a:t>eGFR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57 </a:t>
            </a:r>
            <a:r>
              <a:rPr lang="en-US" sz="3100" dirty="0">
                <a:solidFill>
                  <a:srgbClr val="000037"/>
                </a:solidFill>
              </a:rPr>
              <a:t>mL/min/1.73 </a:t>
            </a:r>
            <a:r>
              <a:rPr lang="en-US" sz="3100" dirty="0" smtClean="0">
                <a:solidFill>
                  <a:srgbClr val="000037"/>
                </a:solidFill>
              </a:rPr>
              <a:t>m</a:t>
            </a:r>
            <a:r>
              <a:rPr lang="en-US" sz="3100" baseline="36000" dirty="0" smtClean="0">
                <a:solidFill>
                  <a:srgbClr val="000037"/>
                </a:solidFill>
              </a:rPr>
              <a:t>2</a:t>
            </a: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T. </a:t>
            </a:r>
            <a:r>
              <a:rPr lang="en-US" sz="3100" dirty="0" err="1" smtClean="0">
                <a:solidFill>
                  <a:srgbClr val="000037"/>
                </a:solidFill>
              </a:rPr>
              <a:t>Chol</a:t>
            </a:r>
            <a:r>
              <a:rPr lang="en-US" sz="3100" dirty="0" smtClean="0">
                <a:solidFill>
                  <a:srgbClr val="000037"/>
                </a:solidFill>
              </a:rPr>
              <a:t>.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174 mg/</a:t>
            </a:r>
            <a:r>
              <a:rPr lang="en-US" sz="3100" dirty="0" err="1" smtClean="0">
                <a:solidFill>
                  <a:srgbClr val="000037"/>
                </a:solidFill>
              </a:rPr>
              <a:t>dL</a:t>
            </a:r>
            <a:endParaRPr lang="en-US" sz="3100" dirty="0">
              <a:solidFill>
                <a:srgbClr val="000037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LDL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96 mg/</a:t>
            </a:r>
            <a:r>
              <a:rPr lang="en-US" sz="3100" dirty="0" err="1" smtClean="0">
                <a:solidFill>
                  <a:srgbClr val="000037"/>
                </a:solidFill>
              </a:rPr>
              <a:t>dL</a:t>
            </a:r>
            <a:endParaRPr lang="en-US" sz="3100" dirty="0">
              <a:solidFill>
                <a:srgbClr val="000037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 smtClean="0">
                <a:solidFill>
                  <a:srgbClr val="000037"/>
                </a:solidFill>
              </a:rPr>
              <a:t> HDL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28 mg/</a:t>
            </a:r>
            <a:r>
              <a:rPr lang="en-US" sz="3100" dirty="0" err="1" smtClean="0">
                <a:solidFill>
                  <a:srgbClr val="000037"/>
                </a:solidFill>
              </a:rPr>
              <a:t>dL</a:t>
            </a:r>
            <a:endParaRPr lang="en-US" sz="3100" dirty="0" smtClean="0">
              <a:solidFill>
                <a:srgbClr val="000037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>
                <a:solidFill>
                  <a:srgbClr val="000037"/>
                </a:solidFill>
              </a:rPr>
              <a:t> </a:t>
            </a:r>
            <a:r>
              <a:rPr lang="en-US" sz="3100" dirty="0" smtClean="0">
                <a:solidFill>
                  <a:srgbClr val="000037"/>
                </a:solidFill>
              </a:rPr>
              <a:t>TG </a:t>
            </a:r>
            <a:r>
              <a:rPr lang="en-US" sz="3100" dirty="0">
                <a:solidFill>
                  <a:srgbClr val="000037"/>
                </a:solidFill>
              </a:rPr>
              <a:t>= </a:t>
            </a:r>
            <a:r>
              <a:rPr lang="en-US" sz="3100" dirty="0" smtClean="0">
                <a:solidFill>
                  <a:srgbClr val="000037"/>
                </a:solidFill>
              </a:rPr>
              <a:t>248 mg/</a:t>
            </a:r>
            <a:r>
              <a:rPr lang="en-US" sz="3100" dirty="0" err="1" smtClean="0">
                <a:solidFill>
                  <a:srgbClr val="000037"/>
                </a:solidFill>
              </a:rPr>
              <a:t>dL</a:t>
            </a:r>
            <a:endParaRPr lang="en-US" sz="3100" dirty="0" smtClean="0">
              <a:solidFill>
                <a:srgbClr val="000037"/>
              </a:solidFill>
            </a:endParaRPr>
          </a:p>
          <a:p>
            <a:pPr marL="144000" indent="-1440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740000"/>
              </a:buClr>
              <a:buSzPct val="66000"/>
              <a:buFont typeface="Wingdings" panose="05000000000000000000" pitchFamily="2" charset="2"/>
              <a:buChar char="Ø"/>
            </a:pPr>
            <a:r>
              <a:rPr lang="en-US" sz="3100" dirty="0">
                <a:solidFill>
                  <a:srgbClr val="000037"/>
                </a:solidFill>
              </a:rPr>
              <a:t> </a:t>
            </a:r>
            <a:r>
              <a:rPr lang="en-US" sz="3100" dirty="0" smtClean="0">
                <a:solidFill>
                  <a:srgbClr val="000037"/>
                </a:solidFill>
              </a:rPr>
              <a:t>NL TFT/LFT</a:t>
            </a:r>
            <a:endParaRPr lang="en-US" sz="3100" dirty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4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814348"/>
              </p:ext>
            </p:extLst>
          </p:nvPr>
        </p:nvGraphicFramePr>
        <p:xfrm>
          <a:off x="249141" y="1290520"/>
          <a:ext cx="11692127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5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7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1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4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267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1" dirty="0" smtClean="0">
                          <a:solidFill>
                            <a:srgbClr val="74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Night 2-4 AM</a:t>
                      </a:r>
                      <a:endParaRPr lang="en-US" sz="2000" b="1" i="1" dirty="0">
                        <a:solidFill>
                          <a:srgbClr val="74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FBS 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Bedtime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Symptom</a:t>
                      </a:r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Saturday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165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174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59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Sunday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159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Monday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182 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147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62</a:t>
                      </a:r>
                    </a:p>
                    <a:p>
                      <a:pPr algn="ctr"/>
                      <a:r>
                        <a:rPr lang="en-US" sz="2000" b="1" dirty="0" smtClean="0"/>
                        <a:t>At 2:30 am</a:t>
                      </a:r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Tuesday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73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148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133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Wednesday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78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139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172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Thursday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159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126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37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Friday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102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172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179</a:t>
                      </a:r>
                    </a:p>
                    <a:p>
                      <a:pPr algn="ctr"/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99104" y="88396"/>
            <a:ext cx="5070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Last week SMBG</a:t>
            </a:r>
            <a:endParaRPr lang="en-US" sz="28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68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6677" y="1891116"/>
            <a:ext cx="10058400" cy="1450757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solidFill>
                  <a:srgbClr val="000037"/>
                </a:solidFill>
                <a:latin typeface="+mn-lt"/>
              </a:rPr>
              <a:t>ASCVD </a:t>
            </a:r>
            <a:r>
              <a:rPr lang="en-US" b="1" dirty="0">
                <a:solidFill>
                  <a:srgbClr val="000037"/>
                </a:solidFill>
                <a:latin typeface="+mn-lt"/>
              </a:rPr>
              <a:t>RISK </a:t>
            </a:r>
            <a:r>
              <a:rPr lang="en-US" b="1" dirty="0" smtClean="0">
                <a:solidFill>
                  <a:srgbClr val="000037"/>
                </a:solidFill>
                <a:latin typeface="+mn-lt"/>
              </a:rPr>
              <a:t>ESTIMATION = </a:t>
            </a:r>
            <a:r>
              <a:rPr lang="en-US" b="1" dirty="0" smtClean="0">
                <a:solidFill>
                  <a:srgbClr val="740000"/>
                </a:solidFill>
                <a:latin typeface="+mn-lt"/>
              </a:rPr>
              <a:t>27.9 %</a:t>
            </a:r>
            <a:r>
              <a:rPr lang="en-US" b="1" dirty="0">
                <a:solidFill>
                  <a:srgbClr val="740000"/>
                </a:solidFill>
                <a:latin typeface="+mn-lt"/>
              </a:rPr>
              <a:t/>
            </a:r>
            <a:br>
              <a:rPr lang="en-US" b="1" dirty="0">
                <a:solidFill>
                  <a:srgbClr val="740000"/>
                </a:solidFill>
                <a:latin typeface="+mn-lt"/>
              </a:rPr>
            </a:br>
            <a:endParaRPr lang="en-US" b="1" dirty="0">
              <a:solidFill>
                <a:srgbClr val="74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7864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573" y="345050"/>
            <a:ext cx="6513979" cy="51862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2800" b="1" i="1" dirty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Case # </a:t>
            </a:r>
            <a:r>
              <a:rPr lang="en-US" sz="2800" b="1" i="1" dirty="0" smtClean="0">
                <a:solidFill>
                  <a:srgbClr val="74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 (Discussion)</a:t>
            </a:r>
            <a:endParaRPr lang="en-US" sz="2800" b="1" i="1" dirty="0">
              <a:solidFill>
                <a:srgbClr val="74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96" y="987552"/>
            <a:ext cx="11911584" cy="5108448"/>
          </a:xfrm>
          <a:solidFill>
            <a:srgbClr val="E8F3D1"/>
          </a:solidFill>
        </p:spPr>
        <p:txBody>
          <a:bodyPr>
            <a:normAutofit/>
          </a:bodyPr>
          <a:lstStyle/>
          <a:p>
            <a:pPr marL="324000" indent="-28800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88000"/>
              <a:buFont typeface="Wingdings" panose="05000000000000000000" pitchFamily="2" charset="2"/>
              <a:buChar char="§"/>
            </a:pPr>
            <a:r>
              <a:rPr lang="en-US" sz="3900" b="1" dirty="0">
                <a:solidFill>
                  <a:srgbClr val="000037"/>
                </a:solidFill>
              </a:rPr>
              <a:t>His morning glucose values are not </a:t>
            </a:r>
            <a:r>
              <a:rPr lang="en-US" sz="3900" b="1" dirty="0" smtClean="0">
                <a:solidFill>
                  <a:srgbClr val="000037"/>
                </a:solidFill>
              </a:rPr>
              <a:t>in goal.</a:t>
            </a:r>
            <a:endParaRPr lang="en-US" sz="3900" b="1" dirty="0">
              <a:solidFill>
                <a:srgbClr val="000037"/>
              </a:solidFill>
            </a:endParaRPr>
          </a:p>
          <a:p>
            <a:pPr marL="324000" indent="-28800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88000"/>
              <a:buFont typeface="Wingdings" panose="05000000000000000000" pitchFamily="2" charset="2"/>
              <a:buChar char="§"/>
            </a:pPr>
            <a:r>
              <a:rPr lang="en-US" sz="3900" b="1" dirty="0" smtClean="0">
                <a:solidFill>
                  <a:srgbClr val="000037"/>
                </a:solidFill>
              </a:rPr>
              <a:t>He </a:t>
            </a:r>
            <a:r>
              <a:rPr lang="en-US" sz="3900" b="1" dirty="0">
                <a:solidFill>
                  <a:srgbClr val="000037"/>
                </a:solidFill>
              </a:rPr>
              <a:t>requires relatively intensive therapy to maintain his </a:t>
            </a:r>
            <a:r>
              <a:rPr lang="en-US" sz="3900" b="1" dirty="0" smtClean="0">
                <a:solidFill>
                  <a:srgbClr val="000037"/>
                </a:solidFill>
              </a:rPr>
              <a:t>A1C near </a:t>
            </a:r>
            <a:r>
              <a:rPr lang="en-US" sz="3900" b="1" dirty="0">
                <a:solidFill>
                  <a:srgbClr val="000037"/>
                </a:solidFill>
              </a:rPr>
              <a:t>a modified </a:t>
            </a:r>
            <a:r>
              <a:rPr lang="en-US" sz="3900" b="1" dirty="0" smtClean="0">
                <a:solidFill>
                  <a:srgbClr val="000037"/>
                </a:solidFill>
              </a:rPr>
              <a:t>7-7.5% </a:t>
            </a:r>
            <a:r>
              <a:rPr lang="en-US" sz="3900" b="1" dirty="0">
                <a:solidFill>
                  <a:srgbClr val="000037"/>
                </a:solidFill>
              </a:rPr>
              <a:t>goal.</a:t>
            </a:r>
          </a:p>
          <a:p>
            <a:pPr marL="324000" indent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88000"/>
              <a:buNone/>
            </a:pPr>
            <a:endParaRPr lang="en-US" sz="3900" b="1" dirty="0">
              <a:solidFill>
                <a:srgbClr val="0000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7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90" y="138024"/>
            <a:ext cx="11542142" cy="605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3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7187" y="2089632"/>
            <a:ext cx="9217951" cy="35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4393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2_Toujeo_with footnotes">
  <a:themeElements>
    <a:clrScheme name="Sanofi 'EXTERNAL' theme">
      <a:dk1>
        <a:srgbClr val="444492"/>
      </a:dk1>
      <a:lt1>
        <a:srgbClr val="FFFFFF"/>
      </a:lt1>
      <a:dk2>
        <a:srgbClr val="0092D0"/>
      </a:dk2>
      <a:lt2>
        <a:srgbClr val="444492"/>
      </a:lt2>
      <a:accent1>
        <a:srgbClr val="444492"/>
      </a:accent1>
      <a:accent2>
        <a:srgbClr val="81B838"/>
      </a:accent2>
      <a:accent3>
        <a:srgbClr val="0092D0"/>
      </a:accent3>
      <a:accent4>
        <a:srgbClr val="596169"/>
      </a:accent4>
      <a:accent5>
        <a:srgbClr val="DC006B"/>
      </a:accent5>
      <a:accent6>
        <a:srgbClr val="C15E1C"/>
      </a:accent6>
      <a:hlink>
        <a:srgbClr val="D4E0AE"/>
      </a:hlink>
      <a:folHlink>
        <a:srgbClr val="AFB4B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oujeo" id="{B6F0CE5B-8413-4BC5-8C52-B2523B2BE09C}" vid="{C660D983-AEE0-4DA3-9C6B-6CC0A0404D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3348</TotalTime>
  <Words>668</Words>
  <Application>Microsoft Office PowerPoint</Application>
  <PresentationFormat>Widescreen</PresentationFormat>
  <Paragraphs>113</Paragraphs>
  <Slides>24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MS PGothic</vt:lpstr>
      <vt:lpstr>Arial</vt:lpstr>
      <vt:lpstr>Arial Narrow</vt:lpstr>
      <vt:lpstr>Calibri</vt:lpstr>
      <vt:lpstr>Calibri Light</vt:lpstr>
      <vt:lpstr>Compset</vt:lpstr>
      <vt:lpstr>Garamond</vt:lpstr>
      <vt:lpstr>Times New Roman</vt:lpstr>
      <vt:lpstr>Wingdings</vt:lpstr>
      <vt:lpstr>Retrospect</vt:lpstr>
      <vt:lpstr>2_Toujeo_with footnotes</vt:lpstr>
      <vt:lpstr>Presented by:                    Saeed Behradmanesh M.D.                                       Internist, Endocrinologist</vt:lpstr>
      <vt:lpstr>Case # 1</vt:lpstr>
      <vt:lpstr>PowerPoint Presentation</vt:lpstr>
      <vt:lpstr>PowerPoint Presentation</vt:lpstr>
      <vt:lpstr>PowerPoint Presentation</vt:lpstr>
      <vt:lpstr> ASCVD RISK ESTIMATION = 27.9 % </vt:lpstr>
      <vt:lpstr>Case # 1 (Discussion)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Sanofi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Mozafari, Zohreh PH/AE</dc:creator>
  <cp:lastModifiedBy>Windows User</cp:lastModifiedBy>
  <cp:revision>801</cp:revision>
  <cp:lastPrinted>2017-06-23T11:49:14Z</cp:lastPrinted>
  <dcterms:created xsi:type="dcterms:W3CDTF">2016-11-06T11:57:12Z</dcterms:created>
  <dcterms:modified xsi:type="dcterms:W3CDTF">2023-02-22T19:06:23Z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