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0.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1.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8" r:id="rId1"/>
    <p:sldMasterId id="2147483802" r:id="rId2"/>
    <p:sldMasterId id="2147483814" r:id="rId3"/>
    <p:sldMasterId id="2147483826" r:id="rId4"/>
    <p:sldMasterId id="2147483838" r:id="rId5"/>
    <p:sldMasterId id="2147483850" r:id="rId6"/>
    <p:sldMasterId id="2147484060" r:id="rId7"/>
    <p:sldMasterId id="2147484078" r:id="rId8"/>
    <p:sldMasterId id="2147484109" r:id="rId9"/>
    <p:sldMasterId id="2147484195" r:id="rId10"/>
    <p:sldMasterId id="2147484227" r:id="rId11"/>
    <p:sldMasterId id="2147484239" r:id="rId12"/>
    <p:sldMasterId id="2147484258" r:id="rId13"/>
    <p:sldMasterId id="2147484270" r:id="rId14"/>
  </p:sldMasterIdLst>
  <p:notesMasterIdLst>
    <p:notesMasterId r:id="rId90"/>
  </p:notesMasterIdLst>
  <p:handoutMasterIdLst>
    <p:handoutMasterId r:id="rId91"/>
  </p:handoutMasterIdLst>
  <p:sldIdLst>
    <p:sldId id="257" r:id="rId15"/>
    <p:sldId id="256" r:id="rId16"/>
    <p:sldId id="420" r:id="rId17"/>
    <p:sldId id="470" r:id="rId18"/>
    <p:sldId id="362" r:id="rId19"/>
    <p:sldId id="368" r:id="rId20"/>
    <p:sldId id="371" r:id="rId21"/>
    <p:sldId id="411" r:id="rId22"/>
    <p:sldId id="372" r:id="rId23"/>
    <p:sldId id="412" r:id="rId24"/>
    <p:sldId id="484" r:id="rId25"/>
    <p:sldId id="413" r:id="rId26"/>
    <p:sldId id="489" r:id="rId27"/>
    <p:sldId id="472" r:id="rId28"/>
    <p:sldId id="471" r:id="rId29"/>
    <p:sldId id="415" r:id="rId30"/>
    <p:sldId id="478" r:id="rId31"/>
    <p:sldId id="416" r:id="rId32"/>
    <p:sldId id="479" r:id="rId33"/>
    <p:sldId id="474" r:id="rId34"/>
    <p:sldId id="417" r:id="rId35"/>
    <p:sldId id="418" r:id="rId36"/>
    <p:sldId id="421" r:id="rId37"/>
    <p:sldId id="422" r:id="rId38"/>
    <p:sldId id="423" r:id="rId39"/>
    <p:sldId id="424" r:id="rId40"/>
    <p:sldId id="426" r:id="rId41"/>
    <p:sldId id="427" r:id="rId42"/>
    <p:sldId id="428" r:id="rId43"/>
    <p:sldId id="429" r:id="rId44"/>
    <p:sldId id="430" r:id="rId45"/>
    <p:sldId id="431" r:id="rId46"/>
    <p:sldId id="432" r:id="rId47"/>
    <p:sldId id="433" r:id="rId48"/>
    <p:sldId id="434" r:id="rId49"/>
    <p:sldId id="436" r:id="rId50"/>
    <p:sldId id="480" r:id="rId51"/>
    <p:sldId id="438" r:id="rId52"/>
    <p:sldId id="439" r:id="rId53"/>
    <p:sldId id="475" r:id="rId54"/>
    <p:sldId id="476" r:id="rId55"/>
    <p:sldId id="441" r:id="rId56"/>
    <p:sldId id="442" r:id="rId57"/>
    <p:sldId id="443" r:id="rId58"/>
    <p:sldId id="444" r:id="rId59"/>
    <p:sldId id="445" r:id="rId60"/>
    <p:sldId id="446" r:id="rId61"/>
    <p:sldId id="447" r:id="rId62"/>
    <p:sldId id="448" r:id="rId63"/>
    <p:sldId id="451" r:id="rId64"/>
    <p:sldId id="452" r:id="rId65"/>
    <p:sldId id="453" r:id="rId66"/>
    <p:sldId id="456" r:id="rId67"/>
    <p:sldId id="457" r:id="rId68"/>
    <p:sldId id="458" r:id="rId69"/>
    <p:sldId id="460" r:id="rId70"/>
    <p:sldId id="459" r:id="rId71"/>
    <p:sldId id="461" r:id="rId72"/>
    <p:sldId id="462" r:id="rId73"/>
    <p:sldId id="463" r:id="rId74"/>
    <p:sldId id="464" r:id="rId75"/>
    <p:sldId id="465" r:id="rId76"/>
    <p:sldId id="466" r:id="rId77"/>
    <p:sldId id="467" r:id="rId78"/>
    <p:sldId id="468" r:id="rId79"/>
    <p:sldId id="469" r:id="rId80"/>
    <p:sldId id="481" r:id="rId81"/>
    <p:sldId id="482" r:id="rId82"/>
    <p:sldId id="483" r:id="rId83"/>
    <p:sldId id="485" r:id="rId84"/>
    <p:sldId id="486" r:id="rId85"/>
    <p:sldId id="487" r:id="rId86"/>
    <p:sldId id="488" r:id="rId87"/>
    <p:sldId id="477" r:id="rId88"/>
    <p:sldId id="258" r:id="rId8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0104"/>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88862" autoAdjust="0"/>
  </p:normalViewPr>
  <p:slideViewPr>
    <p:cSldViewPr>
      <p:cViewPr varScale="1">
        <p:scale>
          <a:sx n="78" d="100"/>
          <a:sy n="78" d="100"/>
        </p:scale>
        <p:origin x="1037" y="6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slide" Target="slides/slide62.xml"/><Relationship Id="rId84" Type="http://schemas.openxmlformats.org/officeDocument/2006/relationships/slide" Target="slides/slide70.xml"/><Relationship Id="rId89" Type="http://schemas.openxmlformats.org/officeDocument/2006/relationships/slide" Target="slides/slide75.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slide" Target="slides/slide73.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6DD2D0-2070-4446-8081-39FD69FCA5D9}" type="doc">
      <dgm:prSet loTypeId="urn:microsoft.com/office/officeart/2005/8/layout/orgChart1" loCatId="hierarchy" qsTypeId="urn:microsoft.com/office/officeart/2005/8/quickstyle/simple1" qsCatId="simple" csTypeId="urn:microsoft.com/office/officeart/2005/8/colors/accent1_2" csCatId="accent1" phldr="1"/>
      <dgm:spPr/>
    </dgm:pt>
    <dgm:pt modelId="{BA8F9BCC-799B-4F39-92DF-A6FBF1474823}">
      <dgm:prSet custT="1"/>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4000" b="1" i="0" u="none" strike="noStrike" cap="none" normalizeH="0" baseline="0" dirty="0">
              <a:ln>
                <a:noFill/>
              </a:ln>
              <a:solidFill>
                <a:srgbClr val="0000FF"/>
              </a:solidFill>
              <a:effectLst/>
              <a:latin typeface="Arial" pitchFamily="34" charset="0"/>
              <a:cs typeface="B Zar" pitchFamily="2" charset="-78"/>
            </a:rPr>
            <a:t>پرتوها</a:t>
          </a:r>
          <a:endParaRPr kumimoji="0" lang="en-US" sz="2600" b="1" i="0" u="none" strike="noStrike" cap="none" normalizeH="0" baseline="0" dirty="0">
            <a:ln>
              <a:noFill/>
            </a:ln>
            <a:solidFill>
              <a:srgbClr val="0000FF"/>
            </a:solidFill>
            <a:effectLst/>
            <a:latin typeface="Arial" pitchFamily="34" charset="0"/>
            <a:cs typeface="B Zar" pitchFamily="2" charset="-78"/>
          </a:endParaRPr>
        </a:p>
      </dgm:t>
    </dgm:pt>
    <dgm:pt modelId="{8952B609-577A-48D4-80F5-0391A506A926}" type="parTrans" cxnId="{F67E2853-D074-423C-9410-8AEAABD2217C}">
      <dgm:prSet/>
      <dgm:spPr/>
      <dgm:t>
        <a:bodyPr/>
        <a:lstStyle/>
        <a:p>
          <a:pPr rtl="1"/>
          <a:endParaRPr lang="fa-IR"/>
        </a:p>
      </dgm:t>
    </dgm:pt>
    <dgm:pt modelId="{C658AFF3-01A9-4E31-9388-45A8C1EB73D5}" type="sibTrans" cxnId="{F67E2853-D074-423C-9410-8AEAABD2217C}">
      <dgm:prSet/>
      <dgm:spPr/>
      <dgm:t>
        <a:bodyPr/>
        <a:lstStyle/>
        <a:p>
          <a:pPr rtl="1"/>
          <a:endParaRPr lang="fa-IR"/>
        </a:p>
      </dgm:t>
    </dgm:pt>
    <dgm:pt modelId="{7E1FB7E8-776C-45AE-9C38-06EBCD47D6F1}">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b="1" i="0" u="none" strike="noStrike" cap="none" normalizeH="0" baseline="0" dirty="0">
              <a:ln>
                <a:noFill/>
              </a:ln>
              <a:solidFill>
                <a:srgbClr val="0000FF"/>
              </a:solidFill>
              <a:effectLst/>
              <a:latin typeface="Arial" pitchFamily="34" charset="0"/>
              <a:cs typeface="B Zar" pitchFamily="2" charset="-78"/>
            </a:rPr>
            <a:t>پرتوهاي غير يونساز</a:t>
          </a:r>
          <a:endParaRPr kumimoji="0" lang="en-US" b="1" i="0" u="none" strike="noStrike" cap="none" normalizeH="0" baseline="0" dirty="0">
            <a:ln>
              <a:noFill/>
            </a:ln>
            <a:solidFill>
              <a:srgbClr val="0000FF"/>
            </a:solidFill>
            <a:effectLst/>
            <a:latin typeface="Arial" pitchFamily="34" charset="0"/>
            <a:cs typeface="B Zar" pitchFamily="2" charset="-78"/>
          </a:endParaRPr>
        </a:p>
      </dgm:t>
    </dgm:pt>
    <dgm:pt modelId="{AAB791C6-CCAD-49C5-863A-AB39363A0505}" type="parTrans" cxnId="{DB788C34-D581-4833-A7B8-3745DB748CE3}">
      <dgm:prSet/>
      <dgm:spPr/>
      <dgm:t>
        <a:bodyPr/>
        <a:lstStyle/>
        <a:p>
          <a:pPr rtl="1"/>
          <a:endParaRPr lang="fa-IR"/>
        </a:p>
      </dgm:t>
    </dgm:pt>
    <dgm:pt modelId="{B8795122-AFA4-4D68-8770-AD7400385657}" type="sibTrans" cxnId="{DB788C34-D581-4833-A7B8-3745DB748CE3}">
      <dgm:prSet/>
      <dgm:spPr/>
      <dgm:t>
        <a:bodyPr/>
        <a:lstStyle/>
        <a:p>
          <a:pPr rtl="1"/>
          <a:endParaRPr lang="fa-IR"/>
        </a:p>
      </dgm:t>
    </dgm:pt>
    <dgm:pt modelId="{CAA197EE-C98D-4173-9C4F-81A9CA750D3A}">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b="1" i="0" u="none" strike="noStrike" cap="none" normalizeH="0" baseline="0" dirty="0">
              <a:ln>
                <a:noFill/>
              </a:ln>
              <a:solidFill>
                <a:srgbClr val="0000FF"/>
              </a:solidFill>
              <a:effectLst/>
              <a:latin typeface="Times New Roman" pitchFamily="18" charset="0"/>
              <a:cs typeface="B Zar" pitchFamily="2" charset="-78"/>
            </a:rPr>
            <a:t>پرتوهاي يونساز</a:t>
          </a:r>
          <a:endParaRPr kumimoji="0" lang="en-US" b="1" i="0" u="none" strike="noStrike" cap="none" normalizeH="0" baseline="0" dirty="0">
            <a:ln>
              <a:noFill/>
            </a:ln>
            <a:solidFill>
              <a:srgbClr val="0000FF"/>
            </a:solidFill>
            <a:effectLst/>
            <a:latin typeface="Times New Roman" pitchFamily="18" charset="0"/>
            <a:cs typeface="B Zar" pitchFamily="2" charset="-78"/>
          </a:endParaRPr>
        </a:p>
      </dgm:t>
    </dgm:pt>
    <dgm:pt modelId="{2C3985D8-5364-438E-B763-7D1292A4BC2C}" type="parTrans" cxnId="{791963DE-A203-4E0C-8421-EEFFD1C5184A}">
      <dgm:prSet/>
      <dgm:spPr/>
      <dgm:t>
        <a:bodyPr/>
        <a:lstStyle/>
        <a:p>
          <a:pPr rtl="1"/>
          <a:endParaRPr lang="fa-IR"/>
        </a:p>
      </dgm:t>
    </dgm:pt>
    <dgm:pt modelId="{7D880C01-EBE7-4793-AEF6-887538CD9C1D}" type="sibTrans" cxnId="{791963DE-A203-4E0C-8421-EEFFD1C5184A}">
      <dgm:prSet/>
      <dgm:spPr/>
      <dgm:t>
        <a:bodyPr/>
        <a:lstStyle/>
        <a:p>
          <a:pPr rtl="1"/>
          <a:endParaRPr lang="fa-IR"/>
        </a:p>
      </dgm:t>
    </dgm:pt>
    <dgm:pt modelId="{1EF4DE2D-0BC1-4CEB-AE3B-C32A4D9B150B}">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sz="2800" b="1" i="0" u="none" strike="noStrike" cap="none" normalizeH="0" baseline="0" dirty="0">
              <a:ln>
                <a:noFill/>
              </a:ln>
              <a:solidFill>
                <a:srgbClr val="0000FF"/>
              </a:solidFill>
              <a:effectLst/>
              <a:latin typeface="Arial" pitchFamily="34" charset="0"/>
              <a:cs typeface="B Titr" panose="00000700000000000000" pitchFamily="2" charset="-78"/>
            </a:rPr>
            <a:t>غیرمستقیم يونساز</a:t>
          </a:r>
          <a:endParaRPr kumimoji="0" lang="en-US" sz="2800" b="1" i="0" u="none" strike="noStrike" cap="none" normalizeH="0" baseline="0" dirty="0">
            <a:ln>
              <a:noFill/>
            </a:ln>
            <a:solidFill>
              <a:srgbClr val="0000FF"/>
            </a:solidFill>
            <a:effectLst/>
            <a:latin typeface="Arial" pitchFamily="34" charset="0"/>
            <a:cs typeface="B Titr" panose="00000700000000000000" pitchFamily="2" charset="-78"/>
          </a:endParaRPr>
        </a:p>
      </dgm:t>
    </dgm:pt>
    <dgm:pt modelId="{BC2EE1FF-5FF4-44F5-ABD9-B390F47A38CC}" type="parTrans" cxnId="{AD95CC11-57B7-476A-95B0-902D5FD31FF7}">
      <dgm:prSet/>
      <dgm:spPr/>
      <dgm:t>
        <a:bodyPr/>
        <a:lstStyle/>
        <a:p>
          <a:pPr rtl="1"/>
          <a:endParaRPr lang="fa-IR"/>
        </a:p>
      </dgm:t>
    </dgm:pt>
    <dgm:pt modelId="{7A7E8B2B-C00D-4404-8543-A15DB8A892D0}" type="sibTrans" cxnId="{AD95CC11-57B7-476A-95B0-902D5FD31FF7}">
      <dgm:prSet/>
      <dgm:spPr/>
      <dgm:t>
        <a:bodyPr/>
        <a:lstStyle/>
        <a:p>
          <a:pPr rtl="1"/>
          <a:endParaRPr lang="fa-IR"/>
        </a:p>
      </dgm:t>
    </dgm:pt>
    <dgm:pt modelId="{0AFB6F67-8B4A-49E2-B61E-4C233F1440DA}">
      <dgm:prSet/>
      <dgm:spPr/>
      <dgm:t>
        <a:bodyPr/>
        <a:lstStyle/>
        <a:p>
          <a:pPr marL="0" marR="0" lvl="0" indent="0" algn="ctr" defTabSz="914400" rtl="1" eaLnBrk="1" fontAlgn="base" latinLnBrk="0" hangingPunct="1">
            <a:lnSpc>
              <a:spcPct val="100000"/>
            </a:lnSpc>
            <a:spcBef>
              <a:spcPct val="50000"/>
            </a:spcBef>
            <a:spcAft>
              <a:spcPct val="0"/>
            </a:spcAft>
            <a:buClrTx/>
            <a:buSzTx/>
            <a:buFontTx/>
            <a:buNone/>
            <a:tabLst/>
          </a:pPr>
          <a:r>
            <a:rPr kumimoji="0" lang="el-GR" b="0" i="0" u="none" strike="noStrike" cap="none" normalizeH="0" baseline="0">
              <a:ln>
                <a:noFill/>
              </a:ln>
              <a:solidFill>
                <a:srgbClr val="FF0066"/>
              </a:solidFill>
              <a:effectLst/>
              <a:latin typeface="Times New Roman" pitchFamily="18" charset="0"/>
              <a:cs typeface="Times New Roman" pitchFamily="18" charset="0"/>
            </a:rPr>
            <a:t>γ</a:t>
          </a:r>
          <a:r>
            <a:rPr kumimoji="0" lang="en-US" b="0" i="0" u="none" strike="noStrike" cap="none" normalizeH="0" baseline="0">
              <a:ln>
                <a:noFill/>
              </a:ln>
              <a:solidFill>
                <a:srgbClr val="FF0066"/>
              </a:solidFill>
              <a:effectLst/>
              <a:latin typeface="Times New Roman" pitchFamily="18" charset="0"/>
              <a:cs typeface="Times New Roman" pitchFamily="18" charset="0"/>
            </a:rPr>
            <a:t>, n, X</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a:ln>
              <a:noFill/>
            </a:ln>
            <a:solidFill>
              <a:srgbClr val="FF0066"/>
            </a:solidFill>
            <a:effectLst/>
            <a:latin typeface="Times New Roman" pitchFamily="18" charset="0"/>
            <a:cs typeface="Times New Roman" pitchFamily="18" charset="0"/>
          </a:endParaRPr>
        </a:p>
      </dgm:t>
    </dgm:pt>
    <dgm:pt modelId="{07440E26-8C94-4645-9D03-2E98D61FF1EC}" type="parTrans" cxnId="{33DFF30B-971C-4A03-AFD5-E808D1DE1F32}">
      <dgm:prSet/>
      <dgm:spPr/>
      <dgm:t>
        <a:bodyPr/>
        <a:lstStyle/>
        <a:p>
          <a:pPr rtl="1"/>
          <a:endParaRPr lang="fa-IR"/>
        </a:p>
      </dgm:t>
    </dgm:pt>
    <dgm:pt modelId="{BD46B29B-E6C1-47A3-8B78-11F349F43D84}" type="sibTrans" cxnId="{33DFF30B-971C-4A03-AFD5-E808D1DE1F32}">
      <dgm:prSet/>
      <dgm:spPr/>
      <dgm:t>
        <a:bodyPr/>
        <a:lstStyle/>
        <a:p>
          <a:pPr rtl="1"/>
          <a:endParaRPr lang="fa-IR"/>
        </a:p>
      </dgm:t>
    </dgm:pt>
    <dgm:pt modelId="{0EBCC4F3-07DF-4576-B436-6EDF514244FA}">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sz="2800" b="1" i="0" u="none" strike="noStrike" cap="none" normalizeH="0" baseline="0" dirty="0">
              <a:ln>
                <a:noFill/>
              </a:ln>
              <a:solidFill>
                <a:srgbClr val="0000FF"/>
              </a:solidFill>
              <a:effectLst/>
              <a:latin typeface="Arial" pitchFamily="34" charset="0"/>
              <a:cs typeface="B Titr" panose="00000700000000000000" pitchFamily="2" charset="-78"/>
            </a:rPr>
            <a:t>مستقیم يونساز</a:t>
          </a:r>
          <a:endParaRPr kumimoji="0" lang="en-US" sz="2800" b="1" i="0" u="none" strike="noStrike" cap="none" normalizeH="0" baseline="0" dirty="0">
            <a:ln>
              <a:noFill/>
            </a:ln>
            <a:solidFill>
              <a:srgbClr val="0000FF"/>
            </a:solidFill>
            <a:effectLst/>
            <a:latin typeface="Arial" pitchFamily="34" charset="0"/>
            <a:cs typeface="B Titr" panose="00000700000000000000" pitchFamily="2" charset="-78"/>
          </a:endParaRPr>
        </a:p>
      </dgm:t>
    </dgm:pt>
    <dgm:pt modelId="{F4E6E59C-5DCC-45EF-B454-F43D714426A1}" type="parTrans" cxnId="{B4EB3285-A922-4459-8A02-2B41D0DF5995}">
      <dgm:prSet/>
      <dgm:spPr/>
      <dgm:t>
        <a:bodyPr/>
        <a:lstStyle/>
        <a:p>
          <a:pPr rtl="1"/>
          <a:endParaRPr lang="fa-IR"/>
        </a:p>
      </dgm:t>
    </dgm:pt>
    <dgm:pt modelId="{5F8DB429-4CBD-432E-A080-AC6F913AFB60}" type="sibTrans" cxnId="{B4EB3285-A922-4459-8A02-2B41D0DF5995}">
      <dgm:prSet/>
      <dgm:spPr/>
      <dgm:t>
        <a:bodyPr/>
        <a:lstStyle/>
        <a:p>
          <a:pPr rtl="1"/>
          <a:endParaRPr lang="fa-IR"/>
        </a:p>
      </dgm:t>
    </dgm:pt>
    <dgm:pt modelId="{070599C2-CAFB-4161-B24E-DB0885799E34}">
      <dgm:prSet custT="1"/>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2800" b="1" i="0" u="none" strike="noStrike" cap="none" normalizeH="0" baseline="0" dirty="0">
              <a:ln>
                <a:noFill/>
              </a:ln>
              <a:solidFill>
                <a:srgbClr val="FF0066"/>
              </a:solidFill>
              <a:effectLst/>
              <a:latin typeface="Arial" pitchFamily="34" charset="0"/>
              <a:cs typeface="B Titr" panose="00000700000000000000" pitchFamily="2" charset="-78"/>
            </a:rPr>
            <a:t>ذرات باردار </a:t>
          </a:r>
          <a:r>
            <a:rPr kumimoji="0" lang="el-GR" sz="2800" b="1" i="0" u="none" strike="noStrike" cap="none" normalizeH="0" baseline="0" dirty="0">
              <a:ln>
                <a:noFill/>
              </a:ln>
              <a:solidFill>
                <a:srgbClr val="FF0066"/>
              </a:solidFill>
              <a:effectLst/>
              <a:latin typeface="Arial" pitchFamily="34" charset="0"/>
              <a:cs typeface="B Titr" panose="00000700000000000000" pitchFamily="2" charset="-78"/>
            </a:rPr>
            <a:t>β</a:t>
          </a:r>
          <a:r>
            <a:rPr kumimoji="0" lang="fa-IR" sz="2800" b="1" i="0" u="none" strike="noStrike" cap="none" normalizeH="0" baseline="0" dirty="0">
              <a:ln>
                <a:noFill/>
              </a:ln>
              <a:solidFill>
                <a:srgbClr val="FF0066"/>
              </a:solidFill>
              <a:effectLst/>
              <a:latin typeface="Arial" pitchFamily="34" charset="0"/>
              <a:cs typeface="B Titr" panose="00000700000000000000" pitchFamily="2" charset="-78"/>
            </a:rPr>
            <a:t>،</a:t>
          </a:r>
          <a:r>
            <a:rPr kumimoji="0" lang="el-GR" sz="2800" b="1" i="0" u="none" strike="noStrike" cap="none" normalizeH="0" baseline="0" dirty="0">
              <a:ln>
                <a:noFill/>
              </a:ln>
              <a:solidFill>
                <a:srgbClr val="FF0066"/>
              </a:solidFill>
              <a:effectLst/>
              <a:latin typeface="Arial" pitchFamily="34" charset="0"/>
              <a:cs typeface="B Titr" panose="00000700000000000000" pitchFamily="2" charset="-78"/>
            </a:rPr>
            <a:t> α</a:t>
          </a:r>
          <a:endParaRPr kumimoji="0" lang="en-US" sz="2800" b="1" i="0" u="none" strike="noStrike" cap="none" normalizeH="0" baseline="0" dirty="0">
            <a:ln>
              <a:noFill/>
            </a:ln>
            <a:solidFill>
              <a:srgbClr val="FF0066"/>
            </a:solidFill>
            <a:effectLst/>
            <a:latin typeface="Arial" pitchFamily="34" charset="0"/>
            <a:cs typeface="B Titr" panose="00000700000000000000" pitchFamily="2" charset="-78"/>
          </a:endParaRPr>
        </a:p>
      </dgm:t>
    </dgm:pt>
    <dgm:pt modelId="{2A9913BB-FEED-47D5-9639-92672FEEB203}" type="parTrans" cxnId="{C4FF1352-6757-4E1E-BD5C-92A7CF5EAA02}">
      <dgm:prSet/>
      <dgm:spPr/>
      <dgm:t>
        <a:bodyPr/>
        <a:lstStyle/>
        <a:p>
          <a:pPr rtl="1"/>
          <a:endParaRPr lang="fa-IR"/>
        </a:p>
      </dgm:t>
    </dgm:pt>
    <dgm:pt modelId="{A6C0DA28-5DFA-4135-A2CF-4263807D6E2C}" type="sibTrans" cxnId="{C4FF1352-6757-4E1E-BD5C-92A7CF5EAA02}">
      <dgm:prSet/>
      <dgm:spPr/>
      <dgm:t>
        <a:bodyPr/>
        <a:lstStyle/>
        <a:p>
          <a:pPr rtl="1"/>
          <a:endParaRPr lang="fa-IR"/>
        </a:p>
      </dgm:t>
    </dgm:pt>
    <dgm:pt modelId="{A05DDD12-B522-49E4-AB87-DDF8A2D81A6F}" type="pres">
      <dgm:prSet presAssocID="{A26DD2D0-2070-4446-8081-39FD69FCA5D9}" presName="hierChild1" presStyleCnt="0">
        <dgm:presLayoutVars>
          <dgm:orgChart val="1"/>
          <dgm:chPref val="1"/>
          <dgm:dir/>
          <dgm:animOne val="branch"/>
          <dgm:animLvl val="lvl"/>
          <dgm:resizeHandles/>
        </dgm:presLayoutVars>
      </dgm:prSet>
      <dgm:spPr/>
    </dgm:pt>
    <dgm:pt modelId="{5135DDE9-8A0B-46D5-A2C9-CEB50EABAC02}" type="pres">
      <dgm:prSet presAssocID="{BA8F9BCC-799B-4F39-92DF-A6FBF1474823}" presName="hierRoot1" presStyleCnt="0">
        <dgm:presLayoutVars>
          <dgm:hierBranch/>
        </dgm:presLayoutVars>
      </dgm:prSet>
      <dgm:spPr/>
    </dgm:pt>
    <dgm:pt modelId="{5732281B-9780-4222-A3DD-F43FC89971FE}" type="pres">
      <dgm:prSet presAssocID="{BA8F9BCC-799B-4F39-92DF-A6FBF1474823}" presName="rootComposite1" presStyleCnt="0"/>
      <dgm:spPr/>
    </dgm:pt>
    <dgm:pt modelId="{364FB01A-F92C-4FD4-89E2-5AF6098B095C}" type="pres">
      <dgm:prSet presAssocID="{BA8F9BCC-799B-4F39-92DF-A6FBF1474823}" presName="rootText1" presStyleLbl="node0" presStyleIdx="0" presStyleCnt="1">
        <dgm:presLayoutVars>
          <dgm:chPref val="3"/>
        </dgm:presLayoutVars>
      </dgm:prSet>
      <dgm:spPr/>
      <dgm:t>
        <a:bodyPr/>
        <a:lstStyle/>
        <a:p>
          <a:endParaRPr lang="en-US"/>
        </a:p>
      </dgm:t>
    </dgm:pt>
    <dgm:pt modelId="{8A8D46A5-6AD6-47BA-AB7D-6B25FD5DC1EB}" type="pres">
      <dgm:prSet presAssocID="{BA8F9BCC-799B-4F39-92DF-A6FBF1474823}" presName="rootConnector1" presStyleLbl="node1" presStyleIdx="0" presStyleCnt="0"/>
      <dgm:spPr/>
      <dgm:t>
        <a:bodyPr/>
        <a:lstStyle/>
        <a:p>
          <a:endParaRPr lang="en-US"/>
        </a:p>
      </dgm:t>
    </dgm:pt>
    <dgm:pt modelId="{D61CA44E-66B8-4838-B30A-C1C9B378ED49}" type="pres">
      <dgm:prSet presAssocID="{BA8F9BCC-799B-4F39-92DF-A6FBF1474823}" presName="hierChild2" presStyleCnt="0"/>
      <dgm:spPr/>
    </dgm:pt>
    <dgm:pt modelId="{A27C81B7-4CAD-4848-B0CF-9F31EE6F6583}" type="pres">
      <dgm:prSet presAssocID="{AAB791C6-CCAD-49C5-863A-AB39363A0505}" presName="Name35" presStyleLbl="parChTrans1D2" presStyleIdx="0" presStyleCnt="2"/>
      <dgm:spPr/>
      <dgm:t>
        <a:bodyPr/>
        <a:lstStyle/>
        <a:p>
          <a:endParaRPr lang="en-US"/>
        </a:p>
      </dgm:t>
    </dgm:pt>
    <dgm:pt modelId="{7DCFCFFD-D2FE-43DF-BBF6-9CEADCE6B75B}" type="pres">
      <dgm:prSet presAssocID="{7E1FB7E8-776C-45AE-9C38-06EBCD47D6F1}" presName="hierRoot2" presStyleCnt="0">
        <dgm:presLayoutVars>
          <dgm:hierBranch/>
        </dgm:presLayoutVars>
      </dgm:prSet>
      <dgm:spPr/>
    </dgm:pt>
    <dgm:pt modelId="{B40A22A0-A5A7-489C-B664-4E76F90E560B}" type="pres">
      <dgm:prSet presAssocID="{7E1FB7E8-776C-45AE-9C38-06EBCD47D6F1}" presName="rootComposite" presStyleCnt="0"/>
      <dgm:spPr/>
    </dgm:pt>
    <dgm:pt modelId="{3D2D253C-F682-444A-A095-DBD4BE0617C1}" type="pres">
      <dgm:prSet presAssocID="{7E1FB7E8-776C-45AE-9C38-06EBCD47D6F1}" presName="rootText" presStyleLbl="node2" presStyleIdx="0" presStyleCnt="2" custScaleX="122678">
        <dgm:presLayoutVars>
          <dgm:chPref val="3"/>
        </dgm:presLayoutVars>
      </dgm:prSet>
      <dgm:spPr/>
      <dgm:t>
        <a:bodyPr/>
        <a:lstStyle/>
        <a:p>
          <a:endParaRPr lang="en-US"/>
        </a:p>
      </dgm:t>
    </dgm:pt>
    <dgm:pt modelId="{E0FD676D-5C6D-4A84-870F-0E17EA0DD0E6}" type="pres">
      <dgm:prSet presAssocID="{7E1FB7E8-776C-45AE-9C38-06EBCD47D6F1}" presName="rootConnector" presStyleLbl="node2" presStyleIdx="0" presStyleCnt="2"/>
      <dgm:spPr/>
      <dgm:t>
        <a:bodyPr/>
        <a:lstStyle/>
        <a:p>
          <a:endParaRPr lang="en-US"/>
        </a:p>
      </dgm:t>
    </dgm:pt>
    <dgm:pt modelId="{7628F11A-4340-40BD-8E20-B76EB902B98D}" type="pres">
      <dgm:prSet presAssocID="{7E1FB7E8-776C-45AE-9C38-06EBCD47D6F1}" presName="hierChild4" presStyleCnt="0"/>
      <dgm:spPr/>
    </dgm:pt>
    <dgm:pt modelId="{D9A401C0-4B71-4DE4-B2BA-42CA63B606BB}" type="pres">
      <dgm:prSet presAssocID="{7E1FB7E8-776C-45AE-9C38-06EBCD47D6F1}" presName="hierChild5" presStyleCnt="0"/>
      <dgm:spPr/>
    </dgm:pt>
    <dgm:pt modelId="{1B87D29A-F2C8-4AF1-A255-A8A46EA742E0}" type="pres">
      <dgm:prSet presAssocID="{2C3985D8-5364-438E-B763-7D1292A4BC2C}" presName="Name35" presStyleLbl="parChTrans1D2" presStyleIdx="1" presStyleCnt="2"/>
      <dgm:spPr/>
      <dgm:t>
        <a:bodyPr/>
        <a:lstStyle/>
        <a:p>
          <a:endParaRPr lang="en-US"/>
        </a:p>
      </dgm:t>
    </dgm:pt>
    <dgm:pt modelId="{61ADF1D4-93F7-4BE4-8642-7766C3ADB018}" type="pres">
      <dgm:prSet presAssocID="{CAA197EE-C98D-4173-9C4F-81A9CA750D3A}" presName="hierRoot2" presStyleCnt="0">
        <dgm:presLayoutVars>
          <dgm:hierBranch/>
        </dgm:presLayoutVars>
      </dgm:prSet>
      <dgm:spPr/>
    </dgm:pt>
    <dgm:pt modelId="{2C9C4A87-C61E-43F5-AC03-8057E9C1F30F}" type="pres">
      <dgm:prSet presAssocID="{CAA197EE-C98D-4173-9C4F-81A9CA750D3A}" presName="rootComposite" presStyleCnt="0"/>
      <dgm:spPr/>
    </dgm:pt>
    <dgm:pt modelId="{D85E355D-A7BF-47B6-8B4B-D7AD5AAB544D}" type="pres">
      <dgm:prSet presAssocID="{CAA197EE-C98D-4173-9C4F-81A9CA750D3A}" presName="rootText" presStyleLbl="node2" presStyleIdx="1" presStyleCnt="2" custScaleX="114358">
        <dgm:presLayoutVars>
          <dgm:chPref val="3"/>
        </dgm:presLayoutVars>
      </dgm:prSet>
      <dgm:spPr/>
      <dgm:t>
        <a:bodyPr/>
        <a:lstStyle/>
        <a:p>
          <a:endParaRPr lang="en-US"/>
        </a:p>
      </dgm:t>
    </dgm:pt>
    <dgm:pt modelId="{943C4C65-8D26-4C58-BC4A-0E8DF2E04996}" type="pres">
      <dgm:prSet presAssocID="{CAA197EE-C98D-4173-9C4F-81A9CA750D3A}" presName="rootConnector" presStyleLbl="node2" presStyleIdx="1" presStyleCnt="2"/>
      <dgm:spPr/>
      <dgm:t>
        <a:bodyPr/>
        <a:lstStyle/>
        <a:p>
          <a:endParaRPr lang="en-US"/>
        </a:p>
      </dgm:t>
    </dgm:pt>
    <dgm:pt modelId="{C719ECD2-28BF-4C4A-A4FB-EF1E93EBE1E2}" type="pres">
      <dgm:prSet presAssocID="{CAA197EE-C98D-4173-9C4F-81A9CA750D3A}" presName="hierChild4" presStyleCnt="0"/>
      <dgm:spPr/>
    </dgm:pt>
    <dgm:pt modelId="{D83B2D93-898E-49A6-AFC7-72D25D4A78C1}" type="pres">
      <dgm:prSet presAssocID="{BC2EE1FF-5FF4-44F5-ABD9-B390F47A38CC}" presName="Name35" presStyleLbl="parChTrans1D3" presStyleIdx="0" presStyleCnt="2"/>
      <dgm:spPr/>
      <dgm:t>
        <a:bodyPr/>
        <a:lstStyle/>
        <a:p>
          <a:endParaRPr lang="en-US"/>
        </a:p>
      </dgm:t>
    </dgm:pt>
    <dgm:pt modelId="{E869D84D-B127-4098-B49E-CFCDB125C4BB}" type="pres">
      <dgm:prSet presAssocID="{1EF4DE2D-0BC1-4CEB-AE3B-C32A4D9B150B}" presName="hierRoot2" presStyleCnt="0">
        <dgm:presLayoutVars>
          <dgm:hierBranch val="r"/>
        </dgm:presLayoutVars>
      </dgm:prSet>
      <dgm:spPr/>
    </dgm:pt>
    <dgm:pt modelId="{1466B086-C396-4C3A-878A-126528FD0977}" type="pres">
      <dgm:prSet presAssocID="{1EF4DE2D-0BC1-4CEB-AE3B-C32A4D9B150B}" presName="rootComposite" presStyleCnt="0"/>
      <dgm:spPr/>
    </dgm:pt>
    <dgm:pt modelId="{87DA42A1-6A04-4B09-B011-C2823C5C3267}" type="pres">
      <dgm:prSet presAssocID="{1EF4DE2D-0BC1-4CEB-AE3B-C32A4D9B150B}" presName="rootText" presStyleLbl="node3" presStyleIdx="0" presStyleCnt="2">
        <dgm:presLayoutVars>
          <dgm:chPref val="3"/>
        </dgm:presLayoutVars>
      </dgm:prSet>
      <dgm:spPr/>
      <dgm:t>
        <a:bodyPr/>
        <a:lstStyle/>
        <a:p>
          <a:endParaRPr lang="en-US"/>
        </a:p>
      </dgm:t>
    </dgm:pt>
    <dgm:pt modelId="{FE71A794-CB81-406E-BD27-6DDDFF669817}" type="pres">
      <dgm:prSet presAssocID="{1EF4DE2D-0BC1-4CEB-AE3B-C32A4D9B150B}" presName="rootConnector" presStyleLbl="node3" presStyleIdx="0" presStyleCnt="2"/>
      <dgm:spPr/>
      <dgm:t>
        <a:bodyPr/>
        <a:lstStyle/>
        <a:p>
          <a:endParaRPr lang="en-US"/>
        </a:p>
      </dgm:t>
    </dgm:pt>
    <dgm:pt modelId="{FED1656B-680C-4235-B02A-7EBE1F907738}" type="pres">
      <dgm:prSet presAssocID="{1EF4DE2D-0BC1-4CEB-AE3B-C32A4D9B150B}" presName="hierChild4" presStyleCnt="0"/>
      <dgm:spPr/>
    </dgm:pt>
    <dgm:pt modelId="{B0142D9C-954E-4A62-8497-4D333E30F607}" type="pres">
      <dgm:prSet presAssocID="{07440E26-8C94-4645-9D03-2E98D61FF1EC}" presName="Name50" presStyleLbl="parChTrans1D4" presStyleIdx="0" presStyleCnt="2"/>
      <dgm:spPr/>
      <dgm:t>
        <a:bodyPr/>
        <a:lstStyle/>
        <a:p>
          <a:endParaRPr lang="en-US"/>
        </a:p>
      </dgm:t>
    </dgm:pt>
    <dgm:pt modelId="{CF61A3E3-D1F4-40DF-AF95-8B640B05FA64}" type="pres">
      <dgm:prSet presAssocID="{0AFB6F67-8B4A-49E2-B61E-4C233F1440DA}" presName="hierRoot2" presStyleCnt="0">
        <dgm:presLayoutVars>
          <dgm:hierBranch val="r"/>
        </dgm:presLayoutVars>
      </dgm:prSet>
      <dgm:spPr/>
    </dgm:pt>
    <dgm:pt modelId="{E7A70FC9-DB3E-4580-AA95-037B5BA13983}" type="pres">
      <dgm:prSet presAssocID="{0AFB6F67-8B4A-49E2-B61E-4C233F1440DA}" presName="rootComposite" presStyleCnt="0"/>
      <dgm:spPr/>
    </dgm:pt>
    <dgm:pt modelId="{1AA7B8B4-652F-45CA-837F-FC500E822258}" type="pres">
      <dgm:prSet presAssocID="{0AFB6F67-8B4A-49E2-B61E-4C233F1440DA}" presName="rootText" presStyleLbl="node4" presStyleIdx="0" presStyleCnt="2">
        <dgm:presLayoutVars>
          <dgm:chPref val="3"/>
        </dgm:presLayoutVars>
      </dgm:prSet>
      <dgm:spPr/>
      <dgm:t>
        <a:bodyPr/>
        <a:lstStyle/>
        <a:p>
          <a:endParaRPr lang="en-US"/>
        </a:p>
      </dgm:t>
    </dgm:pt>
    <dgm:pt modelId="{C9BACB5A-29CC-40E7-8EFC-7983FC38E2C1}" type="pres">
      <dgm:prSet presAssocID="{0AFB6F67-8B4A-49E2-B61E-4C233F1440DA}" presName="rootConnector" presStyleLbl="node4" presStyleIdx="0" presStyleCnt="2"/>
      <dgm:spPr/>
      <dgm:t>
        <a:bodyPr/>
        <a:lstStyle/>
        <a:p>
          <a:endParaRPr lang="en-US"/>
        </a:p>
      </dgm:t>
    </dgm:pt>
    <dgm:pt modelId="{7CB57692-6474-4566-BF56-D5D775F366ED}" type="pres">
      <dgm:prSet presAssocID="{0AFB6F67-8B4A-49E2-B61E-4C233F1440DA}" presName="hierChild4" presStyleCnt="0"/>
      <dgm:spPr/>
    </dgm:pt>
    <dgm:pt modelId="{4285A851-65E4-43BE-9137-3B65CEAA7F67}" type="pres">
      <dgm:prSet presAssocID="{0AFB6F67-8B4A-49E2-B61E-4C233F1440DA}" presName="hierChild5" presStyleCnt="0"/>
      <dgm:spPr/>
    </dgm:pt>
    <dgm:pt modelId="{A549D1AC-4BD5-4EC7-8B3D-A2BD211579DA}" type="pres">
      <dgm:prSet presAssocID="{1EF4DE2D-0BC1-4CEB-AE3B-C32A4D9B150B}" presName="hierChild5" presStyleCnt="0"/>
      <dgm:spPr/>
    </dgm:pt>
    <dgm:pt modelId="{C53EABF8-E555-4364-A51C-B4747CAF3D26}" type="pres">
      <dgm:prSet presAssocID="{F4E6E59C-5DCC-45EF-B454-F43D714426A1}" presName="Name35" presStyleLbl="parChTrans1D3" presStyleIdx="1" presStyleCnt="2"/>
      <dgm:spPr/>
      <dgm:t>
        <a:bodyPr/>
        <a:lstStyle/>
        <a:p>
          <a:endParaRPr lang="en-US"/>
        </a:p>
      </dgm:t>
    </dgm:pt>
    <dgm:pt modelId="{CFC6871A-FC8C-4D41-8320-538446FA56C5}" type="pres">
      <dgm:prSet presAssocID="{0EBCC4F3-07DF-4576-B436-6EDF514244FA}" presName="hierRoot2" presStyleCnt="0">
        <dgm:presLayoutVars>
          <dgm:hierBranch val="r"/>
        </dgm:presLayoutVars>
      </dgm:prSet>
      <dgm:spPr/>
    </dgm:pt>
    <dgm:pt modelId="{AC9B06E9-98BE-4BAE-B60A-96F1EF63822B}" type="pres">
      <dgm:prSet presAssocID="{0EBCC4F3-07DF-4576-B436-6EDF514244FA}" presName="rootComposite" presStyleCnt="0"/>
      <dgm:spPr/>
    </dgm:pt>
    <dgm:pt modelId="{7D194443-CD5A-490C-AC1F-AA9C0653D4A5}" type="pres">
      <dgm:prSet presAssocID="{0EBCC4F3-07DF-4576-B436-6EDF514244FA}" presName="rootText" presStyleLbl="node3" presStyleIdx="1" presStyleCnt="2">
        <dgm:presLayoutVars>
          <dgm:chPref val="3"/>
        </dgm:presLayoutVars>
      </dgm:prSet>
      <dgm:spPr/>
      <dgm:t>
        <a:bodyPr/>
        <a:lstStyle/>
        <a:p>
          <a:endParaRPr lang="en-US"/>
        </a:p>
      </dgm:t>
    </dgm:pt>
    <dgm:pt modelId="{6B0A142C-0E51-45E8-88D2-3D7EE45CB80D}" type="pres">
      <dgm:prSet presAssocID="{0EBCC4F3-07DF-4576-B436-6EDF514244FA}" presName="rootConnector" presStyleLbl="node3" presStyleIdx="1" presStyleCnt="2"/>
      <dgm:spPr/>
      <dgm:t>
        <a:bodyPr/>
        <a:lstStyle/>
        <a:p>
          <a:endParaRPr lang="en-US"/>
        </a:p>
      </dgm:t>
    </dgm:pt>
    <dgm:pt modelId="{CBAB9347-F399-4272-839B-9E4CDAFF2DE8}" type="pres">
      <dgm:prSet presAssocID="{0EBCC4F3-07DF-4576-B436-6EDF514244FA}" presName="hierChild4" presStyleCnt="0"/>
      <dgm:spPr/>
    </dgm:pt>
    <dgm:pt modelId="{5A2F8216-5EAD-47DF-9188-CCFDA9E012DB}" type="pres">
      <dgm:prSet presAssocID="{2A9913BB-FEED-47D5-9639-92672FEEB203}" presName="Name50" presStyleLbl="parChTrans1D4" presStyleIdx="1" presStyleCnt="2"/>
      <dgm:spPr/>
      <dgm:t>
        <a:bodyPr/>
        <a:lstStyle/>
        <a:p>
          <a:endParaRPr lang="en-US"/>
        </a:p>
      </dgm:t>
    </dgm:pt>
    <dgm:pt modelId="{951350D3-52B4-43D8-887E-C5C8FA266DDC}" type="pres">
      <dgm:prSet presAssocID="{070599C2-CAFB-4161-B24E-DB0885799E34}" presName="hierRoot2" presStyleCnt="0">
        <dgm:presLayoutVars>
          <dgm:hierBranch val="r"/>
        </dgm:presLayoutVars>
      </dgm:prSet>
      <dgm:spPr/>
    </dgm:pt>
    <dgm:pt modelId="{967193A7-4C93-400E-B971-66A0180281F4}" type="pres">
      <dgm:prSet presAssocID="{070599C2-CAFB-4161-B24E-DB0885799E34}" presName="rootComposite" presStyleCnt="0"/>
      <dgm:spPr/>
    </dgm:pt>
    <dgm:pt modelId="{2FAE3CE9-EE91-423F-B91D-74D6849C9076}" type="pres">
      <dgm:prSet presAssocID="{070599C2-CAFB-4161-B24E-DB0885799E34}" presName="rootText" presStyleLbl="node4" presStyleIdx="1" presStyleCnt="2" custScaleX="114728">
        <dgm:presLayoutVars>
          <dgm:chPref val="3"/>
        </dgm:presLayoutVars>
      </dgm:prSet>
      <dgm:spPr/>
      <dgm:t>
        <a:bodyPr/>
        <a:lstStyle/>
        <a:p>
          <a:endParaRPr lang="en-US"/>
        </a:p>
      </dgm:t>
    </dgm:pt>
    <dgm:pt modelId="{A6DE89ED-D631-4B75-A5F5-84580752BFF4}" type="pres">
      <dgm:prSet presAssocID="{070599C2-CAFB-4161-B24E-DB0885799E34}" presName="rootConnector" presStyleLbl="node4" presStyleIdx="1" presStyleCnt="2"/>
      <dgm:spPr/>
      <dgm:t>
        <a:bodyPr/>
        <a:lstStyle/>
        <a:p>
          <a:endParaRPr lang="en-US"/>
        </a:p>
      </dgm:t>
    </dgm:pt>
    <dgm:pt modelId="{94F19E7C-7906-421F-B6F0-6CD52F8E63C9}" type="pres">
      <dgm:prSet presAssocID="{070599C2-CAFB-4161-B24E-DB0885799E34}" presName="hierChild4" presStyleCnt="0"/>
      <dgm:spPr/>
    </dgm:pt>
    <dgm:pt modelId="{86CAEA97-0E04-4291-9E42-9EC8E05D11DA}" type="pres">
      <dgm:prSet presAssocID="{070599C2-CAFB-4161-B24E-DB0885799E34}" presName="hierChild5" presStyleCnt="0"/>
      <dgm:spPr/>
    </dgm:pt>
    <dgm:pt modelId="{3D462DC3-B13D-4A2A-A384-76358EBFBC15}" type="pres">
      <dgm:prSet presAssocID="{0EBCC4F3-07DF-4576-B436-6EDF514244FA}" presName="hierChild5" presStyleCnt="0"/>
      <dgm:spPr/>
    </dgm:pt>
    <dgm:pt modelId="{8FBD0D8E-993C-42EB-9523-1F51437430DF}" type="pres">
      <dgm:prSet presAssocID="{CAA197EE-C98D-4173-9C4F-81A9CA750D3A}" presName="hierChild5" presStyleCnt="0"/>
      <dgm:spPr/>
    </dgm:pt>
    <dgm:pt modelId="{22E76729-586F-48B1-B2AE-9E7AE8D965FD}" type="pres">
      <dgm:prSet presAssocID="{BA8F9BCC-799B-4F39-92DF-A6FBF1474823}" presName="hierChild3" presStyleCnt="0"/>
      <dgm:spPr/>
    </dgm:pt>
  </dgm:ptLst>
  <dgm:cxnLst>
    <dgm:cxn modelId="{D478906C-B44C-49DC-B055-4AD00810CA9A}" type="presOf" srcId="{07440E26-8C94-4645-9D03-2E98D61FF1EC}" destId="{B0142D9C-954E-4A62-8497-4D333E30F607}" srcOrd="0" destOrd="0" presId="urn:microsoft.com/office/officeart/2005/8/layout/orgChart1"/>
    <dgm:cxn modelId="{B4EB3285-A922-4459-8A02-2B41D0DF5995}" srcId="{CAA197EE-C98D-4173-9C4F-81A9CA750D3A}" destId="{0EBCC4F3-07DF-4576-B436-6EDF514244FA}" srcOrd="1" destOrd="0" parTransId="{F4E6E59C-5DCC-45EF-B454-F43D714426A1}" sibTransId="{5F8DB429-4CBD-432E-A080-AC6F913AFB60}"/>
    <dgm:cxn modelId="{8D61ABCB-1C2E-4145-8779-C7CB117D3D21}" type="presOf" srcId="{0AFB6F67-8B4A-49E2-B61E-4C233F1440DA}" destId="{1AA7B8B4-652F-45CA-837F-FC500E822258}" srcOrd="0" destOrd="0" presId="urn:microsoft.com/office/officeart/2005/8/layout/orgChart1"/>
    <dgm:cxn modelId="{D14551D1-671E-4A46-91A1-0E96A3B0CDAD}" type="presOf" srcId="{2C3985D8-5364-438E-B763-7D1292A4BC2C}" destId="{1B87D29A-F2C8-4AF1-A255-A8A46EA742E0}" srcOrd="0" destOrd="0" presId="urn:microsoft.com/office/officeart/2005/8/layout/orgChart1"/>
    <dgm:cxn modelId="{85BD2B57-542E-472D-B9B0-66C2DE4229CD}" type="presOf" srcId="{0EBCC4F3-07DF-4576-B436-6EDF514244FA}" destId="{7D194443-CD5A-490C-AC1F-AA9C0653D4A5}" srcOrd="0" destOrd="0" presId="urn:microsoft.com/office/officeart/2005/8/layout/orgChart1"/>
    <dgm:cxn modelId="{754845DC-A3BE-4EAD-9811-7A8151695B99}" type="presOf" srcId="{0EBCC4F3-07DF-4576-B436-6EDF514244FA}" destId="{6B0A142C-0E51-45E8-88D2-3D7EE45CB80D}" srcOrd="1" destOrd="0" presId="urn:microsoft.com/office/officeart/2005/8/layout/orgChart1"/>
    <dgm:cxn modelId="{9329CC5E-9357-4F43-B028-C0E9DE9401F6}" type="presOf" srcId="{070599C2-CAFB-4161-B24E-DB0885799E34}" destId="{A6DE89ED-D631-4B75-A5F5-84580752BFF4}" srcOrd="1" destOrd="0" presId="urn:microsoft.com/office/officeart/2005/8/layout/orgChart1"/>
    <dgm:cxn modelId="{754142B8-F984-47F8-9357-867D1E3A2E5D}" type="presOf" srcId="{BA8F9BCC-799B-4F39-92DF-A6FBF1474823}" destId="{8A8D46A5-6AD6-47BA-AB7D-6B25FD5DC1EB}" srcOrd="1" destOrd="0" presId="urn:microsoft.com/office/officeart/2005/8/layout/orgChart1"/>
    <dgm:cxn modelId="{136FDC84-A4C9-4AC1-AEAA-9F9049ECB8DA}" type="presOf" srcId="{1EF4DE2D-0BC1-4CEB-AE3B-C32A4D9B150B}" destId="{87DA42A1-6A04-4B09-B011-C2823C5C3267}" srcOrd="0" destOrd="0" presId="urn:microsoft.com/office/officeart/2005/8/layout/orgChart1"/>
    <dgm:cxn modelId="{10CAEE14-C9F4-46B4-9543-7E782C0465F3}" type="presOf" srcId="{2A9913BB-FEED-47D5-9639-92672FEEB203}" destId="{5A2F8216-5EAD-47DF-9188-CCFDA9E012DB}" srcOrd="0" destOrd="0" presId="urn:microsoft.com/office/officeart/2005/8/layout/orgChart1"/>
    <dgm:cxn modelId="{FB1FF8B9-1CA6-4067-ACC7-76EB52B28B47}" type="presOf" srcId="{7E1FB7E8-776C-45AE-9C38-06EBCD47D6F1}" destId="{3D2D253C-F682-444A-A095-DBD4BE0617C1}" srcOrd="0" destOrd="0" presId="urn:microsoft.com/office/officeart/2005/8/layout/orgChart1"/>
    <dgm:cxn modelId="{1CA85853-022D-4100-8104-C9CE66262CB6}" type="presOf" srcId="{A26DD2D0-2070-4446-8081-39FD69FCA5D9}" destId="{A05DDD12-B522-49E4-AB87-DDF8A2D81A6F}" srcOrd="0" destOrd="0" presId="urn:microsoft.com/office/officeart/2005/8/layout/orgChart1"/>
    <dgm:cxn modelId="{4B330FD9-41F1-4592-ABC6-AD3A81EFED82}" type="presOf" srcId="{0AFB6F67-8B4A-49E2-B61E-4C233F1440DA}" destId="{C9BACB5A-29CC-40E7-8EFC-7983FC38E2C1}" srcOrd="1" destOrd="0" presId="urn:microsoft.com/office/officeart/2005/8/layout/orgChart1"/>
    <dgm:cxn modelId="{B967D98A-7914-4DD7-B630-A4DB2D009D40}" type="presOf" srcId="{7E1FB7E8-776C-45AE-9C38-06EBCD47D6F1}" destId="{E0FD676D-5C6D-4A84-870F-0E17EA0DD0E6}" srcOrd="1" destOrd="0" presId="urn:microsoft.com/office/officeart/2005/8/layout/orgChart1"/>
    <dgm:cxn modelId="{2C167135-ADCB-4E9D-8D78-0403054494BF}" type="presOf" srcId="{CAA197EE-C98D-4173-9C4F-81A9CA750D3A}" destId="{D85E355D-A7BF-47B6-8B4B-D7AD5AAB544D}" srcOrd="0" destOrd="0" presId="urn:microsoft.com/office/officeart/2005/8/layout/orgChart1"/>
    <dgm:cxn modelId="{68B1F9E3-D5DA-4018-BA42-BAB163565D69}" type="presOf" srcId="{F4E6E59C-5DCC-45EF-B454-F43D714426A1}" destId="{C53EABF8-E555-4364-A51C-B4747CAF3D26}" srcOrd="0" destOrd="0" presId="urn:microsoft.com/office/officeart/2005/8/layout/orgChart1"/>
    <dgm:cxn modelId="{A98BB687-1F97-474E-ADDB-AF31BADDBEB5}" type="presOf" srcId="{AAB791C6-CCAD-49C5-863A-AB39363A0505}" destId="{A27C81B7-4CAD-4848-B0CF-9F31EE6F6583}" srcOrd="0" destOrd="0" presId="urn:microsoft.com/office/officeart/2005/8/layout/orgChart1"/>
    <dgm:cxn modelId="{C4FF1352-6757-4E1E-BD5C-92A7CF5EAA02}" srcId="{0EBCC4F3-07DF-4576-B436-6EDF514244FA}" destId="{070599C2-CAFB-4161-B24E-DB0885799E34}" srcOrd="0" destOrd="0" parTransId="{2A9913BB-FEED-47D5-9639-92672FEEB203}" sibTransId="{A6C0DA28-5DFA-4135-A2CF-4263807D6E2C}"/>
    <dgm:cxn modelId="{AD95CC11-57B7-476A-95B0-902D5FD31FF7}" srcId="{CAA197EE-C98D-4173-9C4F-81A9CA750D3A}" destId="{1EF4DE2D-0BC1-4CEB-AE3B-C32A4D9B150B}" srcOrd="0" destOrd="0" parTransId="{BC2EE1FF-5FF4-44F5-ABD9-B390F47A38CC}" sibTransId="{7A7E8B2B-C00D-4404-8543-A15DB8A892D0}"/>
    <dgm:cxn modelId="{29F877B5-3493-46EE-89A5-64AF5FECF9EF}" type="presOf" srcId="{CAA197EE-C98D-4173-9C4F-81A9CA750D3A}" destId="{943C4C65-8D26-4C58-BC4A-0E8DF2E04996}" srcOrd="1" destOrd="0" presId="urn:microsoft.com/office/officeart/2005/8/layout/orgChart1"/>
    <dgm:cxn modelId="{DB788C34-D581-4833-A7B8-3745DB748CE3}" srcId="{BA8F9BCC-799B-4F39-92DF-A6FBF1474823}" destId="{7E1FB7E8-776C-45AE-9C38-06EBCD47D6F1}" srcOrd="0" destOrd="0" parTransId="{AAB791C6-CCAD-49C5-863A-AB39363A0505}" sibTransId="{B8795122-AFA4-4D68-8770-AD7400385657}"/>
    <dgm:cxn modelId="{33DFF30B-971C-4A03-AFD5-E808D1DE1F32}" srcId="{1EF4DE2D-0BC1-4CEB-AE3B-C32A4D9B150B}" destId="{0AFB6F67-8B4A-49E2-B61E-4C233F1440DA}" srcOrd="0" destOrd="0" parTransId="{07440E26-8C94-4645-9D03-2E98D61FF1EC}" sibTransId="{BD46B29B-E6C1-47A3-8B78-11F349F43D84}"/>
    <dgm:cxn modelId="{791963DE-A203-4E0C-8421-EEFFD1C5184A}" srcId="{BA8F9BCC-799B-4F39-92DF-A6FBF1474823}" destId="{CAA197EE-C98D-4173-9C4F-81A9CA750D3A}" srcOrd="1" destOrd="0" parTransId="{2C3985D8-5364-438E-B763-7D1292A4BC2C}" sibTransId="{7D880C01-EBE7-4793-AEF6-887538CD9C1D}"/>
    <dgm:cxn modelId="{F67E2853-D074-423C-9410-8AEAABD2217C}" srcId="{A26DD2D0-2070-4446-8081-39FD69FCA5D9}" destId="{BA8F9BCC-799B-4F39-92DF-A6FBF1474823}" srcOrd="0" destOrd="0" parTransId="{8952B609-577A-48D4-80F5-0391A506A926}" sibTransId="{C658AFF3-01A9-4E31-9388-45A8C1EB73D5}"/>
    <dgm:cxn modelId="{9D251F14-D3C3-492B-BF50-8696BD54EE58}" type="presOf" srcId="{1EF4DE2D-0BC1-4CEB-AE3B-C32A4D9B150B}" destId="{FE71A794-CB81-406E-BD27-6DDDFF669817}" srcOrd="1" destOrd="0" presId="urn:microsoft.com/office/officeart/2005/8/layout/orgChart1"/>
    <dgm:cxn modelId="{92B252EA-9482-49E3-8F68-43B9BC46A516}" type="presOf" srcId="{BA8F9BCC-799B-4F39-92DF-A6FBF1474823}" destId="{364FB01A-F92C-4FD4-89E2-5AF6098B095C}" srcOrd="0" destOrd="0" presId="urn:microsoft.com/office/officeart/2005/8/layout/orgChart1"/>
    <dgm:cxn modelId="{08BF251F-6AD4-4625-96CC-ADDC695ED337}" type="presOf" srcId="{070599C2-CAFB-4161-B24E-DB0885799E34}" destId="{2FAE3CE9-EE91-423F-B91D-74D6849C9076}" srcOrd="0" destOrd="0" presId="urn:microsoft.com/office/officeart/2005/8/layout/orgChart1"/>
    <dgm:cxn modelId="{FBDB7457-FFCE-4B3A-BF66-CC431B808D1B}" type="presOf" srcId="{BC2EE1FF-5FF4-44F5-ABD9-B390F47A38CC}" destId="{D83B2D93-898E-49A6-AFC7-72D25D4A78C1}" srcOrd="0" destOrd="0" presId="urn:microsoft.com/office/officeart/2005/8/layout/orgChart1"/>
    <dgm:cxn modelId="{131EBE6F-311F-454C-AD48-8A493A748A2E}" type="presParOf" srcId="{A05DDD12-B522-49E4-AB87-DDF8A2D81A6F}" destId="{5135DDE9-8A0B-46D5-A2C9-CEB50EABAC02}" srcOrd="0" destOrd="0" presId="urn:microsoft.com/office/officeart/2005/8/layout/orgChart1"/>
    <dgm:cxn modelId="{D45F98C9-94D8-4E55-AC76-2AAF80730063}" type="presParOf" srcId="{5135DDE9-8A0B-46D5-A2C9-CEB50EABAC02}" destId="{5732281B-9780-4222-A3DD-F43FC89971FE}" srcOrd="0" destOrd="0" presId="urn:microsoft.com/office/officeart/2005/8/layout/orgChart1"/>
    <dgm:cxn modelId="{D9546602-A162-445B-8687-12C3177B2BCB}" type="presParOf" srcId="{5732281B-9780-4222-A3DD-F43FC89971FE}" destId="{364FB01A-F92C-4FD4-89E2-5AF6098B095C}" srcOrd="0" destOrd="0" presId="urn:microsoft.com/office/officeart/2005/8/layout/orgChart1"/>
    <dgm:cxn modelId="{01787231-4DD1-4360-8C93-2748A202DA8E}" type="presParOf" srcId="{5732281B-9780-4222-A3DD-F43FC89971FE}" destId="{8A8D46A5-6AD6-47BA-AB7D-6B25FD5DC1EB}" srcOrd="1" destOrd="0" presId="urn:microsoft.com/office/officeart/2005/8/layout/orgChart1"/>
    <dgm:cxn modelId="{E776BEAE-DB1C-4586-85EA-76D842C755EB}" type="presParOf" srcId="{5135DDE9-8A0B-46D5-A2C9-CEB50EABAC02}" destId="{D61CA44E-66B8-4838-B30A-C1C9B378ED49}" srcOrd="1" destOrd="0" presId="urn:microsoft.com/office/officeart/2005/8/layout/orgChart1"/>
    <dgm:cxn modelId="{0D63D9C8-2C36-4A3B-8407-6BE4C13C0AAD}" type="presParOf" srcId="{D61CA44E-66B8-4838-B30A-C1C9B378ED49}" destId="{A27C81B7-4CAD-4848-B0CF-9F31EE6F6583}" srcOrd="0" destOrd="0" presId="urn:microsoft.com/office/officeart/2005/8/layout/orgChart1"/>
    <dgm:cxn modelId="{961C0DCA-A5EF-40EE-9511-1D5B817B0190}" type="presParOf" srcId="{D61CA44E-66B8-4838-B30A-C1C9B378ED49}" destId="{7DCFCFFD-D2FE-43DF-BBF6-9CEADCE6B75B}" srcOrd="1" destOrd="0" presId="urn:microsoft.com/office/officeart/2005/8/layout/orgChart1"/>
    <dgm:cxn modelId="{E78E732A-3C0A-49D3-B9A1-2D2124690931}" type="presParOf" srcId="{7DCFCFFD-D2FE-43DF-BBF6-9CEADCE6B75B}" destId="{B40A22A0-A5A7-489C-B664-4E76F90E560B}" srcOrd="0" destOrd="0" presId="urn:microsoft.com/office/officeart/2005/8/layout/orgChart1"/>
    <dgm:cxn modelId="{F9A14102-DBAD-4F2C-9FD7-28DDC7BB96B0}" type="presParOf" srcId="{B40A22A0-A5A7-489C-B664-4E76F90E560B}" destId="{3D2D253C-F682-444A-A095-DBD4BE0617C1}" srcOrd="0" destOrd="0" presId="urn:microsoft.com/office/officeart/2005/8/layout/orgChart1"/>
    <dgm:cxn modelId="{310D8641-F9F2-44E7-9C82-25A884FD5DAB}" type="presParOf" srcId="{B40A22A0-A5A7-489C-B664-4E76F90E560B}" destId="{E0FD676D-5C6D-4A84-870F-0E17EA0DD0E6}" srcOrd="1" destOrd="0" presId="urn:microsoft.com/office/officeart/2005/8/layout/orgChart1"/>
    <dgm:cxn modelId="{623EBAEA-E866-4158-9FC5-AA57FAB74444}" type="presParOf" srcId="{7DCFCFFD-D2FE-43DF-BBF6-9CEADCE6B75B}" destId="{7628F11A-4340-40BD-8E20-B76EB902B98D}" srcOrd="1" destOrd="0" presId="urn:microsoft.com/office/officeart/2005/8/layout/orgChart1"/>
    <dgm:cxn modelId="{A233514C-9F5F-4F5A-8745-7B4F501B7045}" type="presParOf" srcId="{7DCFCFFD-D2FE-43DF-BBF6-9CEADCE6B75B}" destId="{D9A401C0-4B71-4DE4-B2BA-42CA63B606BB}" srcOrd="2" destOrd="0" presId="urn:microsoft.com/office/officeart/2005/8/layout/orgChart1"/>
    <dgm:cxn modelId="{2EAE4C28-8851-419C-9E98-105971DA196F}" type="presParOf" srcId="{D61CA44E-66B8-4838-B30A-C1C9B378ED49}" destId="{1B87D29A-F2C8-4AF1-A255-A8A46EA742E0}" srcOrd="2" destOrd="0" presId="urn:microsoft.com/office/officeart/2005/8/layout/orgChart1"/>
    <dgm:cxn modelId="{6C11273A-2FE8-4242-860F-440EBCF185D3}" type="presParOf" srcId="{D61CA44E-66B8-4838-B30A-C1C9B378ED49}" destId="{61ADF1D4-93F7-4BE4-8642-7766C3ADB018}" srcOrd="3" destOrd="0" presId="urn:microsoft.com/office/officeart/2005/8/layout/orgChart1"/>
    <dgm:cxn modelId="{1150DFF5-2082-45D7-AB91-2EE344D18052}" type="presParOf" srcId="{61ADF1D4-93F7-4BE4-8642-7766C3ADB018}" destId="{2C9C4A87-C61E-43F5-AC03-8057E9C1F30F}" srcOrd="0" destOrd="0" presId="urn:microsoft.com/office/officeart/2005/8/layout/orgChart1"/>
    <dgm:cxn modelId="{FA34B50D-3B96-4937-8627-C09A5517421D}" type="presParOf" srcId="{2C9C4A87-C61E-43F5-AC03-8057E9C1F30F}" destId="{D85E355D-A7BF-47B6-8B4B-D7AD5AAB544D}" srcOrd="0" destOrd="0" presId="urn:microsoft.com/office/officeart/2005/8/layout/orgChart1"/>
    <dgm:cxn modelId="{8C2EAA06-6DF1-4AAA-AB4D-03D05E9FD3CF}" type="presParOf" srcId="{2C9C4A87-C61E-43F5-AC03-8057E9C1F30F}" destId="{943C4C65-8D26-4C58-BC4A-0E8DF2E04996}" srcOrd="1" destOrd="0" presId="urn:microsoft.com/office/officeart/2005/8/layout/orgChart1"/>
    <dgm:cxn modelId="{C797C482-D675-446C-98F3-960EA3D6FE4E}" type="presParOf" srcId="{61ADF1D4-93F7-4BE4-8642-7766C3ADB018}" destId="{C719ECD2-28BF-4C4A-A4FB-EF1E93EBE1E2}" srcOrd="1" destOrd="0" presId="urn:microsoft.com/office/officeart/2005/8/layout/orgChart1"/>
    <dgm:cxn modelId="{08C55356-CFAC-4641-BC66-492A04582247}" type="presParOf" srcId="{C719ECD2-28BF-4C4A-A4FB-EF1E93EBE1E2}" destId="{D83B2D93-898E-49A6-AFC7-72D25D4A78C1}" srcOrd="0" destOrd="0" presId="urn:microsoft.com/office/officeart/2005/8/layout/orgChart1"/>
    <dgm:cxn modelId="{2668FC6E-4313-4FAE-9F6C-CCD349BB0992}" type="presParOf" srcId="{C719ECD2-28BF-4C4A-A4FB-EF1E93EBE1E2}" destId="{E869D84D-B127-4098-B49E-CFCDB125C4BB}" srcOrd="1" destOrd="0" presId="urn:microsoft.com/office/officeart/2005/8/layout/orgChart1"/>
    <dgm:cxn modelId="{5F70B548-0F4F-4072-8428-C67744E86A05}" type="presParOf" srcId="{E869D84D-B127-4098-B49E-CFCDB125C4BB}" destId="{1466B086-C396-4C3A-878A-126528FD0977}" srcOrd="0" destOrd="0" presId="urn:microsoft.com/office/officeart/2005/8/layout/orgChart1"/>
    <dgm:cxn modelId="{0ABDE8A0-C154-4651-9CC8-98F75FECC069}" type="presParOf" srcId="{1466B086-C396-4C3A-878A-126528FD0977}" destId="{87DA42A1-6A04-4B09-B011-C2823C5C3267}" srcOrd="0" destOrd="0" presId="urn:microsoft.com/office/officeart/2005/8/layout/orgChart1"/>
    <dgm:cxn modelId="{33E9D9D9-5BC5-4CF5-B345-B01C99A3E819}" type="presParOf" srcId="{1466B086-C396-4C3A-878A-126528FD0977}" destId="{FE71A794-CB81-406E-BD27-6DDDFF669817}" srcOrd="1" destOrd="0" presId="urn:microsoft.com/office/officeart/2005/8/layout/orgChart1"/>
    <dgm:cxn modelId="{5663593A-6FA5-4451-B8FF-32CF8709F410}" type="presParOf" srcId="{E869D84D-B127-4098-B49E-CFCDB125C4BB}" destId="{FED1656B-680C-4235-B02A-7EBE1F907738}" srcOrd="1" destOrd="0" presId="urn:microsoft.com/office/officeart/2005/8/layout/orgChart1"/>
    <dgm:cxn modelId="{CA954840-0A1D-4F60-9DC4-829F0CB01367}" type="presParOf" srcId="{FED1656B-680C-4235-B02A-7EBE1F907738}" destId="{B0142D9C-954E-4A62-8497-4D333E30F607}" srcOrd="0" destOrd="0" presId="urn:microsoft.com/office/officeart/2005/8/layout/orgChart1"/>
    <dgm:cxn modelId="{5908A222-A7EC-406D-9EAC-AA6916B102EE}" type="presParOf" srcId="{FED1656B-680C-4235-B02A-7EBE1F907738}" destId="{CF61A3E3-D1F4-40DF-AF95-8B640B05FA64}" srcOrd="1" destOrd="0" presId="urn:microsoft.com/office/officeart/2005/8/layout/orgChart1"/>
    <dgm:cxn modelId="{A5AFC37E-42D6-4682-A34A-31205BDFBED3}" type="presParOf" srcId="{CF61A3E3-D1F4-40DF-AF95-8B640B05FA64}" destId="{E7A70FC9-DB3E-4580-AA95-037B5BA13983}" srcOrd="0" destOrd="0" presId="urn:microsoft.com/office/officeart/2005/8/layout/orgChart1"/>
    <dgm:cxn modelId="{84EE4A3A-B360-4037-B709-225A22B3087F}" type="presParOf" srcId="{E7A70FC9-DB3E-4580-AA95-037B5BA13983}" destId="{1AA7B8B4-652F-45CA-837F-FC500E822258}" srcOrd="0" destOrd="0" presId="urn:microsoft.com/office/officeart/2005/8/layout/orgChart1"/>
    <dgm:cxn modelId="{0578455C-9677-4539-9453-D3DD169853E2}" type="presParOf" srcId="{E7A70FC9-DB3E-4580-AA95-037B5BA13983}" destId="{C9BACB5A-29CC-40E7-8EFC-7983FC38E2C1}" srcOrd="1" destOrd="0" presId="urn:microsoft.com/office/officeart/2005/8/layout/orgChart1"/>
    <dgm:cxn modelId="{1ECF22BA-4169-423B-9255-2FD043E7EE92}" type="presParOf" srcId="{CF61A3E3-D1F4-40DF-AF95-8B640B05FA64}" destId="{7CB57692-6474-4566-BF56-D5D775F366ED}" srcOrd="1" destOrd="0" presId="urn:microsoft.com/office/officeart/2005/8/layout/orgChart1"/>
    <dgm:cxn modelId="{F8E123BA-1530-4DF0-87F8-18A825F58817}" type="presParOf" srcId="{CF61A3E3-D1F4-40DF-AF95-8B640B05FA64}" destId="{4285A851-65E4-43BE-9137-3B65CEAA7F67}" srcOrd="2" destOrd="0" presId="urn:microsoft.com/office/officeart/2005/8/layout/orgChart1"/>
    <dgm:cxn modelId="{922818B6-31D1-4842-99F3-275314D5DA94}" type="presParOf" srcId="{E869D84D-B127-4098-B49E-CFCDB125C4BB}" destId="{A549D1AC-4BD5-4EC7-8B3D-A2BD211579DA}" srcOrd="2" destOrd="0" presId="urn:microsoft.com/office/officeart/2005/8/layout/orgChart1"/>
    <dgm:cxn modelId="{0828A326-F78D-49E2-ADC5-30002629564D}" type="presParOf" srcId="{C719ECD2-28BF-4C4A-A4FB-EF1E93EBE1E2}" destId="{C53EABF8-E555-4364-A51C-B4747CAF3D26}" srcOrd="2" destOrd="0" presId="urn:microsoft.com/office/officeart/2005/8/layout/orgChart1"/>
    <dgm:cxn modelId="{F82FAC3B-5288-4058-A512-E1E4A22FB404}" type="presParOf" srcId="{C719ECD2-28BF-4C4A-A4FB-EF1E93EBE1E2}" destId="{CFC6871A-FC8C-4D41-8320-538446FA56C5}" srcOrd="3" destOrd="0" presId="urn:microsoft.com/office/officeart/2005/8/layout/orgChart1"/>
    <dgm:cxn modelId="{7A1D8290-5495-4655-BE83-3730172BF612}" type="presParOf" srcId="{CFC6871A-FC8C-4D41-8320-538446FA56C5}" destId="{AC9B06E9-98BE-4BAE-B60A-96F1EF63822B}" srcOrd="0" destOrd="0" presId="urn:microsoft.com/office/officeart/2005/8/layout/orgChart1"/>
    <dgm:cxn modelId="{5284DF38-49E5-4756-8B90-B96140C6221F}" type="presParOf" srcId="{AC9B06E9-98BE-4BAE-B60A-96F1EF63822B}" destId="{7D194443-CD5A-490C-AC1F-AA9C0653D4A5}" srcOrd="0" destOrd="0" presId="urn:microsoft.com/office/officeart/2005/8/layout/orgChart1"/>
    <dgm:cxn modelId="{301D6FA7-BAD6-4977-A0C6-700DDB4CA70B}" type="presParOf" srcId="{AC9B06E9-98BE-4BAE-B60A-96F1EF63822B}" destId="{6B0A142C-0E51-45E8-88D2-3D7EE45CB80D}" srcOrd="1" destOrd="0" presId="urn:microsoft.com/office/officeart/2005/8/layout/orgChart1"/>
    <dgm:cxn modelId="{73AB7FEC-3451-47ED-88FE-4265674289D9}" type="presParOf" srcId="{CFC6871A-FC8C-4D41-8320-538446FA56C5}" destId="{CBAB9347-F399-4272-839B-9E4CDAFF2DE8}" srcOrd="1" destOrd="0" presId="urn:microsoft.com/office/officeart/2005/8/layout/orgChart1"/>
    <dgm:cxn modelId="{C91AA30F-A495-47E0-9F86-3C150BB6A1D7}" type="presParOf" srcId="{CBAB9347-F399-4272-839B-9E4CDAFF2DE8}" destId="{5A2F8216-5EAD-47DF-9188-CCFDA9E012DB}" srcOrd="0" destOrd="0" presId="urn:microsoft.com/office/officeart/2005/8/layout/orgChart1"/>
    <dgm:cxn modelId="{4A970B0D-01AF-47B5-B83B-4DB542BCE927}" type="presParOf" srcId="{CBAB9347-F399-4272-839B-9E4CDAFF2DE8}" destId="{951350D3-52B4-43D8-887E-C5C8FA266DDC}" srcOrd="1" destOrd="0" presId="urn:microsoft.com/office/officeart/2005/8/layout/orgChart1"/>
    <dgm:cxn modelId="{3A12C0F1-491A-4CE2-A331-3419DE6ADB47}" type="presParOf" srcId="{951350D3-52B4-43D8-887E-C5C8FA266DDC}" destId="{967193A7-4C93-400E-B971-66A0180281F4}" srcOrd="0" destOrd="0" presId="urn:microsoft.com/office/officeart/2005/8/layout/orgChart1"/>
    <dgm:cxn modelId="{4B204C34-F459-41BA-B1AF-7D24DB74B03C}" type="presParOf" srcId="{967193A7-4C93-400E-B971-66A0180281F4}" destId="{2FAE3CE9-EE91-423F-B91D-74D6849C9076}" srcOrd="0" destOrd="0" presId="urn:microsoft.com/office/officeart/2005/8/layout/orgChart1"/>
    <dgm:cxn modelId="{B231486D-D2AE-4D08-938F-7DB593230547}" type="presParOf" srcId="{967193A7-4C93-400E-B971-66A0180281F4}" destId="{A6DE89ED-D631-4B75-A5F5-84580752BFF4}" srcOrd="1" destOrd="0" presId="urn:microsoft.com/office/officeart/2005/8/layout/orgChart1"/>
    <dgm:cxn modelId="{82D3355E-F812-4F7C-B852-2BA9B2E49D3E}" type="presParOf" srcId="{951350D3-52B4-43D8-887E-C5C8FA266DDC}" destId="{94F19E7C-7906-421F-B6F0-6CD52F8E63C9}" srcOrd="1" destOrd="0" presId="urn:microsoft.com/office/officeart/2005/8/layout/orgChart1"/>
    <dgm:cxn modelId="{C68DE275-3EFB-44A5-BE72-A6C4867B5046}" type="presParOf" srcId="{951350D3-52B4-43D8-887E-C5C8FA266DDC}" destId="{86CAEA97-0E04-4291-9E42-9EC8E05D11DA}" srcOrd="2" destOrd="0" presId="urn:microsoft.com/office/officeart/2005/8/layout/orgChart1"/>
    <dgm:cxn modelId="{774E02D1-AB51-488D-BBA4-68A889A23660}" type="presParOf" srcId="{CFC6871A-FC8C-4D41-8320-538446FA56C5}" destId="{3D462DC3-B13D-4A2A-A384-76358EBFBC15}" srcOrd="2" destOrd="0" presId="urn:microsoft.com/office/officeart/2005/8/layout/orgChart1"/>
    <dgm:cxn modelId="{6C15B6C4-4A82-461C-8FBC-15719FCB84AA}" type="presParOf" srcId="{61ADF1D4-93F7-4BE4-8642-7766C3ADB018}" destId="{8FBD0D8E-993C-42EB-9523-1F51437430DF}" srcOrd="2" destOrd="0" presId="urn:microsoft.com/office/officeart/2005/8/layout/orgChart1"/>
    <dgm:cxn modelId="{BAAAE1FB-437A-422D-A54D-AA6CB801E74A}" type="presParOf" srcId="{5135DDE9-8A0B-46D5-A2C9-CEB50EABAC02}" destId="{22E76729-586F-48B1-B2AE-9E7AE8D965F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2F8216-5EAD-47DF-9188-CCFDA9E012DB}">
      <dsp:nvSpPr>
        <dsp:cNvPr id="0" name=""/>
        <dsp:cNvSpPr/>
      </dsp:nvSpPr>
      <dsp:spPr>
        <a:xfrm>
          <a:off x="5077566" y="4354118"/>
          <a:ext cx="340165" cy="1043173"/>
        </a:xfrm>
        <a:custGeom>
          <a:avLst/>
          <a:gdLst/>
          <a:ahLst/>
          <a:cxnLst/>
          <a:rect l="0" t="0" r="0" b="0"/>
          <a:pathLst>
            <a:path>
              <a:moveTo>
                <a:pt x="0" y="0"/>
              </a:moveTo>
              <a:lnTo>
                <a:pt x="0" y="1043173"/>
              </a:lnTo>
              <a:lnTo>
                <a:pt x="340165" y="1043173"/>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3EABF8-E555-4364-A51C-B4747CAF3D26}">
      <dsp:nvSpPr>
        <dsp:cNvPr id="0" name=""/>
        <dsp:cNvSpPr/>
      </dsp:nvSpPr>
      <dsp:spPr>
        <a:xfrm>
          <a:off x="4612674" y="2744002"/>
          <a:ext cx="1371999" cy="476231"/>
        </a:xfrm>
        <a:custGeom>
          <a:avLst/>
          <a:gdLst/>
          <a:ahLst/>
          <a:cxnLst/>
          <a:rect l="0" t="0" r="0" b="0"/>
          <a:pathLst>
            <a:path>
              <a:moveTo>
                <a:pt x="0" y="0"/>
              </a:moveTo>
              <a:lnTo>
                <a:pt x="0" y="238115"/>
              </a:lnTo>
              <a:lnTo>
                <a:pt x="1371999" y="238115"/>
              </a:lnTo>
              <a:lnTo>
                <a:pt x="1371999" y="476231"/>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142D9C-954E-4A62-8497-4D333E30F607}">
      <dsp:nvSpPr>
        <dsp:cNvPr id="0" name=""/>
        <dsp:cNvSpPr/>
      </dsp:nvSpPr>
      <dsp:spPr>
        <a:xfrm>
          <a:off x="2333566" y="4354118"/>
          <a:ext cx="340165" cy="1043173"/>
        </a:xfrm>
        <a:custGeom>
          <a:avLst/>
          <a:gdLst/>
          <a:ahLst/>
          <a:cxnLst/>
          <a:rect l="0" t="0" r="0" b="0"/>
          <a:pathLst>
            <a:path>
              <a:moveTo>
                <a:pt x="0" y="0"/>
              </a:moveTo>
              <a:lnTo>
                <a:pt x="0" y="1043173"/>
              </a:lnTo>
              <a:lnTo>
                <a:pt x="340165" y="1043173"/>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3B2D93-898E-49A6-AFC7-72D25D4A78C1}">
      <dsp:nvSpPr>
        <dsp:cNvPr id="0" name=""/>
        <dsp:cNvSpPr/>
      </dsp:nvSpPr>
      <dsp:spPr>
        <a:xfrm>
          <a:off x="3240674" y="2744002"/>
          <a:ext cx="1371999" cy="476231"/>
        </a:xfrm>
        <a:custGeom>
          <a:avLst/>
          <a:gdLst/>
          <a:ahLst/>
          <a:cxnLst/>
          <a:rect l="0" t="0" r="0" b="0"/>
          <a:pathLst>
            <a:path>
              <a:moveTo>
                <a:pt x="1371999" y="0"/>
              </a:moveTo>
              <a:lnTo>
                <a:pt x="1371999" y="238115"/>
              </a:lnTo>
              <a:lnTo>
                <a:pt x="0" y="238115"/>
              </a:lnTo>
              <a:lnTo>
                <a:pt x="0" y="476231"/>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87D29A-F2C8-4AF1-A255-A8A46EA742E0}">
      <dsp:nvSpPr>
        <dsp:cNvPr id="0" name=""/>
        <dsp:cNvSpPr/>
      </dsp:nvSpPr>
      <dsp:spPr>
        <a:xfrm>
          <a:off x="2983532" y="1133887"/>
          <a:ext cx="1629142" cy="476231"/>
        </a:xfrm>
        <a:custGeom>
          <a:avLst/>
          <a:gdLst/>
          <a:ahLst/>
          <a:cxnLst/>
          <a:rect l="0" t="0" r="0" b="0"/>
          <a:pathLst>
            <a:path>
              <a:moveTo>
                <a:pt x="0" y="0"/>
              </a:moveTo>
              <a:lnTo>
                <a:pt x="0" y="238115"/>
              </a:lnTo>
              <a:lnTo>
                <a:pt x="1629142" y="238115"/>
              </a:lnTo>
              <a:lnTo>
                <a:pt x="1629142" y="476231"/>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7C81B7-4CAD-4848-B0CF-9F31EE6F6583}">
      <dsp:nvSpPr>
        <dsp:cNvPr id="0" name=""/>
        <dsp:cNvSpPr/>
      </dsp:nvSpPr>
      <dsp:spPr>
        <a:xfrm>
          <a:off x="1448728" y="1133887"/>
          <a:ext cx="1534803" cy="476231"/>
        </a:xfrm>
        <a:custGeom>
          <a:avLst/>
          <a:gdLst/>
          <a:ahLst/>
          <a:cxnLst/>
          <a:rect l="0" t="0" r="0" b="0"/>
          <a:pathLst>
            <a:path>
              <a:moveTo>
                <a:pt x="1534803" y="0"/>
              </a:moveTo>
              <a:lnTo>
                <a:pt x="1534803" y="238115"/>
              </a:lnTo>
              <a:lnTo>
                <a:pt x="0" y="238115"/>
              </a:lnTo>
              <a:lnTo>
                <a:pt x="0" y="476231"/>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4FB01A-F92C-4FD4-89E2-5AF6098B095C}">
      <dsp:nvSpPr>
        <dsp:cNvPr id="0" name=""/>
        <dsp:cNvSpPr/>
      </dsp:nvSpPr>
      <dsp:spPr>
        <a:xfrm>
          <a:off x="1849647" y="2"/>
          <a:ext cx="2267768" cy="113388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4000" b="1" i="0" u="none" strike="noStrike" kern="1200" cap="none" normalizeH="0" baseline="0" dirty="0">
              <a:ln>
                <a:noFill/>
              </a:ln>
              <a:solidFill>
                <a:srgbClr val="0000FF"/>
              </a:solidFill>
              <a:effectLst/>
              <a:latin typeface="Arial" pitchFamily="34" charset="0"/>
              <a:cs typeface="B Zar" pitchFamily="2" charset="-78"/>
            </a:rPr>
            <a:t>پرتوها</a:t>
          </a:r>
          <a:endParaRPr kumimoji="0" lang="en-US" sz="2600" b="1" i="0" u="none" strike="noStrike" kern="1200" cap="none" normalizeH="0" baseline="0" dirty="0">
            <a:ln>
              <a:noFill/>
            </a:ln>
            <a:solidFill>
              <a:srgbClr val="0000FF"/>
            </a:solidFill>
            <a:effectLst/>
            <a:latin typeface="Arial" pitchFamily="34" charset="0"/>
            <a:cs typeface="B Zar" pitchFamily="2" charset="-78"/>
          </a:endParaRPr>
        </a:p>
      </dsp:txBody>
      <dsp:txXfrm>
        <a:off x="1849647" y="2"/>
        <a:ext cx="2267768" cy="1133884"/>
      </dsp:txXfrm>
    </dsp:sp>
    <dsp:sp modelId="{3D2D253C-F682-444A-A095-DBD4BE0617C1}">
      <dsp:nvSpPr>
        <dsp:cNvPr id="0" name=""/>
        <dsp:cNvSpPr/>
      </dsp:nvSpPr>
      <dsp:spPr>
        <a:xfrm>
          <a:off x="57702" y="1610118"/>
          <a:ext cx="2782053" cy="113388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3100" b="1" i="0" u="none" strike="noStrike" kern="1200" cap="none" normalizeH="0" baseline="0" dirty="0">
              <a:ln>
                <a:noFill/>
              </a:ln>
              <a:solidFill>
                <a:srgbClr val="0000FF"/>
              </a:solidFill>
              <a:effectLst/>
              <a:latin typeface="Arial" pitchFamily="34" charset="0"/>
              <a:cs typeface="B Zar" pitchFamily="2" charset="-78"/>
            </a:rPr>
            <a:t>پرتوهاي غير يونساز</a:t>
          </a:r>
          <a:endParaRPr kumimoji="0" lang="en-US" sz="3100" b="1" i="0" u="none" strike="noStrike" kern="1200" cap="none" normalizeH="0" baseline="0" dirty="0">
            <a:ln>
              <a:noFill/>
            </a:ln>
            <a:solidFill>
              <a:srgbClr val="0000FF"/>
            </a:solidFill>
            <a:effectLst/>
            <a:latin typeface="Arial" pitchFamily="34" charset="0"/>
            <a:cs typeface="B Zar" pitchFamily="2" charset="-78"/>
          </a:endParaRPr>
        </a:p>
      </dsp:txBody>
      <dsp:txXfrm>
        <a:off x="57702" y="1610118"/>
        <a:ext cx="2782053" cy="1133884"/>
      </dsp:txXfrm>
    </dsp:sp>
    <dsp:sp modelId="{D85E355D-A7BF-47B6-8B4B-D7AD5AAB544D}">
      <dsp:nvSpPr>
        <dsp:cNvPr id="0" name=""/>
        <dsp:cNvSpPr/>
      </dsp:nvSpPr>
      <dsp:spPr>
        <a:xfrm>
          <a:off x="3315986" y="1610118"/>
          <a:ext cx="2593374" cy="113388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3100" b="1" i="0" u="none" strike="noStrike" kern="1200" cap="none" normalizeH="0" baseline="0" dirty="0">
              <a:ln>
                <a:noFill/>
              </a:ln>
              <a:solidFill>
                <a:srgbClr val="0000FF"/>
              </a:solidFill>
              <a:effectLst/>
              <a:latin typeface="Times New Roman" pitchFamily="18" charset="0"/>
              <a:cs typeface="B Zar" pitchFamily="2" charset="-78"/>
            </a:rPr>
            <a:t>پرتوهاي يونساز</a:t>
          </a:r>
          <a:endParaRPr kumimoji="0" lang="en-US" sz="3100" b="1" i="0" u="none" strike="noStrike" kern="1200" cap="none" normalizeH="0" baseline="0" dirty="0">
            <a:ln>
              <a:noFill/>
            </a:ln>
            <a:solidFill>
              <a:srgbClr val="0000FF"/>
            </a:solidFill>
            <a:effectLst/>
            <a:latin typeface="Times New Roman" pitchFamily="18" charset="0"/>
            <a:cs typeface="B Zar" pitchFamily="2" charset="-78"/>
          </a:endParaRPr>
        </a:p>
      </dsp:txBody>
      <dsp:txXfrm>
        <a:off x="3315986" y="1610118"/>
        <a:ext cx="2593374" cy="1133884"/>
      </dsp:txXfrm>
    </dsp:sp>
    <dsp:sp modelId="{87DA42A1-6A04-4B09-B011-C2823C5C3267}">
      <dsp:nvSpPr>
        <dsp:cNvPr id="0" name=""/>
        <dsp:cNvSpPr/>
      </dsp:nvSpPr>
      <dsp:spPr>
        <a:xfrm>
          <a:off x="2106790" y="3220234"/>
          <a:ext cx="2267768" cy="113388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sz="2800" b="1" i="0" u="none" strike="noStrike" kern="1200" cap="none" normalizeH="0" baseline="0" dirty="0">
              <a:ln>
                <a:noFill/>
              </a:ln>
              <a:solidFill>
                <a:srgbClr val="0000FF"/>
              </a:solidFill>
              <a:effectLst/>
              <a:latin typeface="Arial" pitchFamily="34" charset="0"/>
              <a:cs typeface="B Titr" panose="00000700000000000000" pitchFamily="2" charset="-78"/>
            </a:rPr>
            <a:t>غیرمستقیم يونساز</a:t>
          </a:r>
          <a:endParaRPr kumimoji="0" lang="en-US" sz="2800" b="1" i="0" u="none" strike="noStrike" kern="1200" cap="none" normalizeH="0" baseline="0" dirty="0">
            <a:ln>
              <a:noFill/>
            </a:ln>
            <a:solidFill>
              <a:srgbClr val="0000FF"/>
            </a:solidFill>
            <a:effectLst/>
            <a:latin typeface="Arial" pitchFamily="34" charset="0"/>
            <a:cs typeface="B Titr" panose="00000700000000000000" pitchFamily="2" charset="-78"/>
          </a:endParaRPr>
        </a:p>
      </dsp:txBody>
      <dsp:txXfrm>
        <a:off x="2106790" y="3220234"/>
        <a:ext cx="2267768" cy="1133884"/>
      </dsp:txXfrm>
    </dsp:sp>
    <dsp:sp modelId="{1AA7B8B4-652F-45CA-837F-FC500E822258}">
      <dsp:nvSpPr>
        <dsp:cNvPr id="0" name=""/>
        <dsp:cNvSpPr/>
      </dsp:nvSpPr>
      <dsp:spPr>
        <a:xfrm>
          <a:off x="2673732" y="4830349"/>
          <a:ext cx="2267768" cy="113388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l-GR" sz="3100" b="0" i="0" u="none" strike="noStrike" kern="1200" cap="none" normalizeH="0" baseline="0">
              <a:ln>
                <a:noFill/>
              </a:ln>
              <a:solidFill>
                <a:srgbClr val="FF0066"/>
              </a:solidFill>
              <a:effectLst/>
              <a:latin typeface="Times New Roman" pitchFamily="18" charset="0"/>
              <a:cs typeface="Times New Roman" pitchFamily="18" charset="0"/>
            </a:rPr>
            <a:t>γ</a:t>
          </a:r>
          <a:r>
            <a:rPr kumimoji="0" lang="en-US" sz="3100" b="0" i="0" u="none" strike="noStrike" kern="1200" cap="none" normalizeH="0" baseline="0">
              <a:ln>
                <a:noFill/>
              </a:ln>
              <a:solidFill>
                <a:srgbClr val="FF0066"/>
              </a:solidFill>
              <a:effectLst/>
              <a:latin typeface="Times New Roman" pitchFamily="18" charset="0"/>
              <a:cs typeface="Times New Roman" pitchFamily="18" charset="0"/>
            </a:rPr>
            <a:t>, n, X</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3100" b="0" i="0" u="none" strike="noStrike" kern="1200" cap="none" normalizeH="0" baseline="0">
            <a:ln>
              <a:noFill/>
            </a:ln>
            <a:solidFill>
              <a:srgbClr val="FF0066"/>
            </a:solidFill>
            <a:effectLst/>
            <a:latin typeface="Times New Roman" pitchFamily="18" charset="0"/>
            <a:cs typeface="Times New Roman" pitchFamily="18" charset="0"/>
          </a:endParaRPr>
        </a:p>
      </dsp:txBody>
      <dsp:txXfrm>
        <a:off x="2673732" y="4830349"/>
        <a:ext cx="2267768" cy="1133884"/>
      </dsp:txXfrm>
    </dsp:sp>
    <dsp:sp modelId="{7D194443-CD5A-490C-AC1F-AA9C0653D4A5}">
      <dsp:nvSpPr>
        <dsp:cNvPr id="0" name=""/>
        <dsp:cNvSpPr/>
      </dsp:nvSpPr>
      <dsp:spPr>
        <a:xfrm>
          <a:off x="4850789" y="3220234"/>
          <a:ext cx="2267768" cy="113388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sz="2800" b="1" i="0" u="none" strike="noStrike" kern="1200" cap="none" normalizeH="0" baseline="0" dirty="0">
              <a:ln>
                <a:noFill/>
              </a:ln>
              <a:solidFill>
                <a:srgbClr val="0000FF"/>
              </a:solidFill>
              <a:effectLst/>
              <a:latin typeface="Arial" pitchFamily="34" charset="0"/>
              <a:cs typeface="B Titr" panose="00000700000000000000" pitchFamily="2" charset="-78"/>
            </a:rPr>
            <a:t>مستقیم يونساز</a:t>
          </a:r>
          <a:endParaRPr kumimoji="0" lang="en-US" sz="2800" b="1" i="0" u="none" strike="noStrike" kern="1200" cap="none" normalizeH="0" baseline="0" dirty="0">
            <a:ln>
              <a:noFill/>
            </a:ln>
            <a:solidFill>
              <a:srgbClr val="0000FF"/>
            </a:solidFill>
            <a:effectLst/>
            <a:latin typeface="Arial" pitchFamily="34" charset="0"/>
            <a:cs typeface="B Titr" panose="00000700000000000000" pitchFamily="2" charset="-78"/>
          </a:endParaRPr>
        </a:p>
      </dsp:txBody>
      <dsp:txXfrm>
        <a:off x="4850789" y="3220234"/>
        <a:ext cx="2267768" cy="1133884"/>
      </dsp:txXfrm>
    </dsp:sp>
    <dsp:sp modelId="{2FAE3CE9-EE91-423F-B91D-74D6849C9076}">
      <dsp:nvSpPr>
        <dsp:cNvPr id="0" name=""/>
        <dsp:cNvSpPr/>
      </dsp:nvSpPr>
      <dsp:spPr>
        <a:xfrm>
          <a:off x="5417732" y="4830349"/>
          <a:ext cx="2601765" cy="113388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2800" b="1" i="0" u="none" strike="noStrike" kern="1200" cap="none" normalizeH="0" baseline="0" dirty="0">
              <a:ln>
                <a:noFill/>
              </a:ln>
              <a:solidFill>
                <a:srgbClr val="FF0066"/>
              </a:solidFill>
              <a:effectLst/>
              <a:latin typeface="Arial" pitchFamily="34" charset="0"/>
              <a:cs typeface="B Titr" panose="00000700000000000000" pitchFamily="2" charset="-78"/>
            </a:rPr>
            <a:t>ذرات باردار </a:t>
          </a:r>
          <a:r>
            <a:rPr kumimoji="0" lang="el-GR" sz="2800" b="1" i="0" u="none" strike="noStrike" kern="1200" cap="none" normalizeH="0" baseline="0" dirty="0">
              <a:ln>
                <a:noFill/>
              </a:ln>
              <a:solidFill>
                <a:srgbClr val="FF0066"/>
              </a:solidFill>
              <a:effectLst/>
              <a:latin typeface="Arial" pitchFamily="34" charset="0"/>
              <a:cs typeface="B Titr" panose="00000700000000000000" pitchFamily="2" charset="-78"/>
            </a:rPr>
            <a:t>β</a:t>
          </a:r>
          <a:r>
            <a:rPr kumimoji="0" lang="fa-IR" sz="2800" b="1" i="0" u="none" strike="noStrike" kern="1200" cap="none" normalizeH="0" baseline="0" dirty="0">
              <a:ln>
                <a:noFill/>
              </a:ln>
              <a:solidFill>
                <a:srgbClr val="FF0066"/>
              </a:solidFill>
              <a:effectLst/>
              <a:latin typeface="Arial" pitchFamily="34" charset="0"/>
              <a:cs typeface="B Titr" panose="00000700000000000000" pitchFamily="2" charset="-78"/>
            </a:rPr>
            <a:t>،</a:t>
          </a:r>
          <a:r>
            <a:rPr kumimoji="0" lang="el-GR" sz="2800" b="1" i="0" u="none" strike="noStrike" kern="1200" cap="none" normalizeH="0" baseline="0" dirty="0">
              <a:ln>
                <a:noFill/>
              </a:ln>
              <a:solidFill>
                <a:srgbClr val="FF0066"/>
              </a:solidFill>
              <a:effectLst/>
              <a:latin typeface="Arial" pitchFamily="34" charset="0"/>
              <a:cs typeface="B Titr" panose="00000700000000000000" pitchFamily="2" charset="-78"/>
            </a:rPr>
            <a:t> α</a:t>
          </a:r>
          <a:endParaRPr kumimoji="0" lang="en-US" sz="2800" b="1" i="0" u="none" strike="noStrike" kern="1200" cap="none" normalizeH="0" baseline="0" dirty="0">
            <a:ln>
              <a:noFill/>
            </a:ln>
            <a:solidFill>
              <a:srgbClr val="FF0066"/>
            </a:solidFill>
            <a:effectLst/>
            <a:latin typeface="Arial" pitchFamily="34" charset="0"/>
            <a:cs typeface="B Titr" panose="00000700000000000000" pitchFamily="2" charset="-78"/>
          </a:endParaRPr>
        </a:p>
      </dsp:txBody>
      <dsp:txXfrm>
        <a:off x="5417732" y="4830349"/>
        <a:ext cx="2601765" cy="113388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1" hangingPunct="1">
              <a:defRPr sz="1200"/>
            </a:lvl1pPr>
          </a:lstStyle>
          <a:p>
            <a:pPr>
              <a:defRPr/>
            </a:pPr>
            <a:endParaRPr lang="en-US"/>
          </a:p>
        </p:txBody>
      </p:sp>
      <p:sp>
        <p:nvSpPr>
          <p:cNvPr id="7885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rtl="0" eaLnBrk="1" hangingPunct="1">
              <a:defRPr sz="1200"/>
            </a:lvl1pPr>
          </a:lstStyle>
          <a:p>
            <a:pPr>
              <a:defRPr/>
            </a:pPr>
            <a:endParaRPr lang="en-US"/>
          </a:p>
        </p:txBody>
      </p:sp>
      <p:sp>
        <p:nvSpPr>
          <p:cNvPr id="7885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1" hangingPunct="1">
              <a:defRPr sz="1200"/>
            </a:lvl1pPr>
          </a:lstStyle>
          <a:p>
            <a:pPr>
              <a:defRPr/>
            </a:pPr>
            <a:endParaRPr lang="en-US"/>
          </a:p>
        </p:txBody>
      </p:sp>
      <p:sp>
        <p:nvSpPr>
          <p:cNvPr id="7885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rtl="0" eaLnBrk="1" hangingPunct="1">
              <a:defRPr sz="1200"/>
            </a:lvl1pPr>
          </a:lstStyle>
          <a:p>
            <a:pPr>
              <a:defRPr/>
            </a:pPr>
            <a:fld id="{B9AA309E-99C4-4DC0-A572-E39C6878A515}"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1" hangingPunct="1">
              <a:defRPr sz="1200"/>
            </a:lvl1pPr>
          </a:lstStyle>
          <a:p>
            <a:pPr>
              <a:defRPr/>
            </a:pPr>
            <a:endParaRPr lang="en-US"/>
          </a:p>
        </p:txBody>
      </p:sp>
      <p:sp>
        <p:nvSpPr>
          <p:cNvPr id="819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rtl="0" eaLnBrk="1" hangingPunct="1">
              <a:defRPr sz="1200"/>
            </a:lvl1pPr>
          </a:lstStyle>
          <a:p>
            <a:pPr>
              <a:defRPr/>
            </a:pPr>
            <a:endParaRPr lang="en-US"/>
          </a:p>
        </p:txBody>
      </p:sp>
      <p:sp>
        <p:nvSpPr>
          <p:cNvPr id="18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1" hangingPunct="1">
              <a:defRPr sz="1200"/>
            </a:lvl1pPr>
          </a:lstStyle>
          <a:p>
            <a:pPr>
              <a:defRPr/>
            </a:pPr>
            <a:endParaRPr lang="en-US"/>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rtl="0" eaLnBrk="1" hangingPunct="1">
              <a:defRPr sz="1200"/>
            </a:lvl1pPr>
          </a:lstStyle>
          <a:p>
            <a:pPr>
              <a:defRPr/>
            </a:pPr>
            <a:fld id="{CF424445-8EDB-4045-86F3-3F75AF63D1F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a-I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a:defRPr/>
            </a:pPr>
            <a:fld id="{BFC1254B-64D1-49A6-B971-B23DD3FEA971}" type="datetimeFigureOut">
              <a:rPr lang="en-US"/>
              <a:pPr>
                <a:defRPr/>
              </a:pPr>
              <a:t>10/27/2024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4E6B57-B19E-4CC1-8A76-5A416E00A681}" type="slidenum">
              <a:rPr lang="en-US"/>
              <a:pPr>
                <a:defRPr/>
              </a:pPr>
              <a:t>‹#›</a:t>
            </a:fld>
            <a:endParaRPr lang="en-US"/>
          </a:p>
        </p:txBody>
      </p:sp>
    </p:spTree>
    <p:extLst>
      <p:ext uri="{BB962C8B-B14F-4D97-AF65-F5344CB8AC3E}">
        <p14:creationId xmlns:p14="http://schemas.microsoft.com/office/powerpoint/2010/main" val="222642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a:defRPr/>
            </a:pPr>
            <a:fld id="{31C70FDA-BC6B-48B3-8F68-F2D11C825D6B}" type="datetimeFigureOut">
              <a:rPr lang="en-US"/>
              <a:pPr>
                <a:defRPr/>
              </a:pPr>
              <a:t>10/27/2024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D19C93-6F4D-4C01-8BDC-33CCA22579EA}" type="slidenum">
              <a:rPr lang="en-US"/>
              <a:pPr>
                <a:defRPr/>
              </a:pPr>
              <a:t>‹#›</a:t>
            </a:fld>
            <a:endParaRPr lang="en-US"/>
          </a:p>
        </p:txBody>
      </p:sp>
    </p:spTree>
    <p:extLst>
      <p:ext uri="{BB962C8B-B14F-4D97-AF65-F5344CB8AC3E}">
        <p14:creationId xmlns:p14="http://schemas.microsoft.com/office/powerpoint/2010/main" val="11335669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7C590F8-C47D-4FBE-9970-0CB16EB01F8C}" type="slidenum">
              <a:rPr lang="en-US" altLang="en-US" smtClean="0"/>
              <a:pPr>
                <a:defRPr/>
              </a:pPr>
              <a:t>‹#›</a:t>
            </a:fld>
            <a:endParaRPr lang="en-US" altLang="en-US"/>
          </a:p>
        </p:txBody>
      </p:sp>
    </p:spTree>
    <p:extLst>
      <p:ext uri="{BB962C8B-B14F-4D97-AF65-F5344CB8AC3E}">
        <p14:creationId xmlns:p14="http://schemas.microsoft.com/office/powerpoint/2010/main" val="31890640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7FB68F0-101C-45AE-9D55-6BDB680BF06B}" type="slidenum">
              <a:rPr lang="en-US" altLang="en-US" smtClean="0"/>
              <a:pPr>
                <a:defRPr/>
              </a:pPr>
              <a:t>‹#›</a:t>
            </a:fld>
            <a:endParaRPr lang="en-US" altLang="en-US"/>
          </a:p>
        </p:txBody>
      </p:sp>
    </p:spTree>
    <p:extLst>
      <p:ext uri="{BB962C8B-B14F-4D97-AF65-F5344CB8AC3E}">
        <p14:creationId xmlns:p14="http://schemas.microsoft.com/office/powerpoint/2010/main" val="15113707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029" y="609601"/>
            <a:ext cx="2892028"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67150" y="592666"/>
            <a:ext cx="4418407"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0029"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76FBF7E-E4DA-4919-8956-72268FA8BE2E}" type="slidenum">
              <a:rPr lang="en-US" altLang="en-US" smtClean="0"/>
              <a:pPr>
                <a:defRPr/>
              </a:pPr>
              <a:t>‹#›</a:t>
            </a:fld>
            <a:endParaRPr lang="en-US" altLang="en-US"/>
          </a:p>
        </p:txBody>
      </p:sp>
    </p:spTree>
    <p:extLst>
      <p:ext uri="{BB962C8B-B14F-4D97-AF65-F5344CB8AC3E}">
        <p14:creationId xmlns:p14="http://schemas.microsoft.com/office/powerpoint/2010/main" val="6499690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1" y="609600"/>
            <a:ext cx="3753962"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32866" y="609600"/>
            <a:ext cx="3452693" cy="5181602"/>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856059" y="2249486"/>
            <a:ext cx="3753964"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4C7F8EA-5416-4A6D-A3B6-A744E3A467A0}" type="slidenum">
              <a:rPr lang="en-US" altLang="en-US" smtClean="0"/>
              <a:pPr>
                <a:defRPr/>
              </a:pPr>
              <a:t>‹#›</a:t>
            </a:fld>
            <a:endParaRPr lang="en-US" altLang="en-US"/>
          </a:p>
        </p:txBody>
      </p:sp>
    </p:spTree>
    <p:extLst>
      <p:ext uri="{BB962C8B-B14F-4D97-AF65-F5344CB8AC3E}">
        <p14:creationId xmlns:p14="http://schemas.microsoft.com/office/powerpoint/2010/main" val="15738398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8" y="4304665"/>
            <a:ext cx="7434266"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56058" y="606426"/>
            <a:ext cx="7434266" cy="3299778"/>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2815243650"/>
      </p:ext>
    </p:extLst>
  </p:cSld>
  <p:clrMapOvr>
    <a:masterClrMapping/>
  </p:clrMapOvr>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856058" y="4419600"/>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3948322200"/>
      </p:ext>
    </p:extLst>
  </p:cSld>
  <p:clrMapOvr>
    <a:masterClrMapping/>
  </p:clrMapOvr>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56058"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
        <p:nvSpPr>
          <p:cNvPr id="52" name="TextBox 51"/>
          <p:cNvSpPr txBox="1"/>
          <p:nvPr/>
        </p:nvSpPr>
        <p:spPr>
          <a:xfrm>
            <a:off x="696579" y="71845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53" name="TextBox 52"/>
          <p:cNvSpPr txBox="1"/>
          <p:nvPr/>
        </p:nvSpPr>
        <p:spPr>
          <a:xfrm>
            <a:off x="7817473"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Tree>
    <p:extLst>
      <p:ext uri="{BB962C8B-B14F-4D97-AF65-F5344CB8AC3E}">
        <p14:creationId xmlns:p14="http://schemas.microsoft.com/office/powerpoint/2010/main" val="1422016495"/>
      </p:ext>
    </p:extLst>
  </p:cSld>
  <p:clrMapOvr>
    <a:masterClrMapping/>
  </p:clrMapOvr>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58" y="2134042"/>
            <a:ext cx="74295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856023"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2408759167"/>
      </p:ext>
    </p:extLst>
  </p:cSld>
  <p:clrMapOvr>
    <a:masterClrMapping/>
  </p:clrMapOvr>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56060" y="609600"/>
            <a:ext cx="7429499"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856058" y="2674463"/>
            <a:ext cx="2397674"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856059" y="3360263"/>
            <a:ext cx="2396432"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86075" y="2677635"/>
            <a:ext cx="2388289"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86075" y="3363435"/>
            <a:ext cx="238895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3057586053"/>
      </p:ext>
    </p:extLst>
  </p:cSld>
  <p:clrMapOvr>
    <a:masterClrMapping/>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56059" y="609600"/>
            <a:ext cx="74294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856060" y="4980859"/>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366790"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889332"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5889332" y="4980855"/>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lvl1pPr>
              <a:defRPr cap="all" baseline="0"/>
            </a:lvl1pPr>
          </a:lstStyle>
          <a:p>
            <a:pPr>
              <a:defRPr/>
            </a:pPr>
            <a:endParaRPr lang="en-US"/>
          </a:p>
        </p:txBody>
      </p:sp>
      <p:sp>
        <p:nvSpPr>
          <p:cNvPr id="5" name="Slide Number Placeholder 4"/>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89373835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a:defRPr/>
            </a:pPr>
            <a:fld id="{CBBE2538-A0B2-4CD2-B0A1-ABC47C1005AC}" type="datetimeFigureOut">
              <a:rPr lang="en-US"/>
              <a:pPr>
                <a:defRPr/>
              </a:pPr>
              <a:t>10/27/2024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EC768E-1FCF-45C8-B081-B5B810077793}" type="slidenum">
              <a:rPr lang="en-US"/>
              <a:pPr>
                <a:defRPr/>
              </a:pPr>
              <a:t>‹#›</a:t>
            </a:fld>
            <a:endParaRPr lang="en-US"/>
          </a:p>
        </p:txBody>
      </p:sp>
    </p:spTree>
    <p:extLst>
      <p:ext uri="{BB962C8B-B14F-4D97-AF65-F5344CB8AC3E}">
        <p14:creationId xmlns:p14="http://schemas.microsoft.com/office/powerpoint/2010/main" val="9441750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AF6651C-F3CD-4980-A0B6-E4F6745B96E1}" type="slidenum">
              <a:rPr lang="en-US" altLang="en-US" smtClean="0"/>
              <a:pPr>
                <a:defRPr/>
              </a:pPr>
              <a:t>‹#›</a:t>
            </a:fld>
            <a:endParaRPr lang="en-US" altLang="en-US"/>
          </a:p>
        </p:txBody>
      </p:sp>
    </p:spTree>
    <p:extLst>
      <p:ext uri="{BB962C8B-B14F-4D97-AF65-F5344CB8AC3E}">
        <p14:creationId xmlns:p14="http://schemas.microsoft.com/office/powerpoint/2010/main" val="25852117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00"/>
            <a:ext cx="1503758"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6057" y="609600"/>
            <a:ext cx="5811443"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47E1E54-C6D3-4C57-A49F-4D46EA178C7D}" type="slidenum">
              <a:rPr lang="en-US" altLang="en-US" smtClean="0"/>
              <a:pPr>
                <a:defRPr/>
              </a:pPr>
              <a:t>‹#›</a:t>
            </a:fld>
            <a:endParaRPr lang="en-US" altLang="en-US"/>
          </a:p>
        </p:txBody>
      </p:sp>
    </p:spTree>
    <p:extLst>
      <p:ext uri="{BB962C8B-B14F-4D97-AF65-F5344CB8AC3E}">
        <p14:creationId xmlns:p14="http://schemas.microsoft.com/office/powerpoint/2010/main" val="3551332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fa-IR"/>
          </a:p>
        </p:txBody>
      </p:sp>
      <p:sp>
        <p:nvSpPr>
          <p:cNvPr id="3" name="SmartArt Placeholder 2"/>
          <p:cNvSpPr>
            <a:spLocks noGrp="1"/>
          </p:cNvSpPr>
          <p:nvPr>
            <p:ph type="dgm" idx="1"/>
          </p:nvPr>
        </p:nvSpPr>
        <p:spPr>
          <a:xfrm>
            <a:off x="457200" y="1600200"/>
            <a:ext cx="8229600" cy="4525963"/>
          </a:xfrm>
        </p:spPr>
        <p:txBody>
          <a:bodyPr/>
          <a:lstStyle/>
          <a:p>
            <a:pPr lvl="0"/>
            <a:endParaRPr lang="fa-IR" noProof="0"/>
          </a:p>
        </p:txBody>
      </p:sp>
      <p:sp>
        <p:nvSpPr>
          <p:cNvPr id="4" name="Date Placeholder 3"/>
          <p:cNvSpPr>
            <a:spLocks noGrp="1"/>
          </p:cNvSpPr>
          <p:nvPr>
            <p:ph type="dt" sz="half" idx="10"/>
          </p:nvPr>
        </p:nvSpPr>
        <p:spPr>
          <a:xfrm>
            <a:off x="457200" y="6245225"/>
            <a:ext cx="2133600" cy="476250"/>
          </a:xfrm>
        </p:spPr>
        <p:txBody>
          <a:bodyPr/>
          <a:lstStyle>
            <a:lvl1pPr>
              <a:defRPr/>
            </a:lvl1pPr>
          </a:lstStyle>
          <a:p>
            <a:pPr>
              <a:defRPr/>
            </a:pPr>
            <a:fld id="{F0FD2E8F-4303-4794-B254-4569DE3E42F3}" type="datetimeFigureOut">
              <a:rPr lang="fy-NL"/>
              <a:pPr>
                <a:defRPr/>
              </a:pPr>
              <a:t>27-10-2024</a:t>
            </a:fld>
            <a:endParaRPr lang="fy-NL"/>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a:defRPr/>
            </a:pPr>
            <a:endParaRPr lang="fy-NL"/>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pPr>
              <a:defRPr/>
            </a:pPr>
            <a:fld id="{F40C7368-F918-4816-805A-C2E09D1F944F}" type="slidenum">
              <a:rPr lang="fy-NL" altLang="en-US"/>
              <a:pPr>
                <a:defRPr/>
              </a:pPr>
              <a:t>‹#›</a:t>
            </a:fld>
            <a:endParaRPr lang="fy-NL" altLang="en-US"/>
          </a:p>
        </p:txBody>
      </p:sp>
    </p:spTree>
    <p:extLst>
      <p:ext uri="{BB962C8B-B14F-4D97-AF65-F5344CB8AC3E}">
        <p14:creationId xmlns:p14="http://schemas.microsoft.com/office/powerpoint/2010/main" val="12906324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47" y="1122363"/>
            <a:ext cx="7773308"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685347" y="3602038"/>
            <a:ext cx="777330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D38D2B6-9E04-44ED-80BB-F7B6B2EBCAAD}" type="slidenum">
              <a:rPr lang="en-US" altLang="en-US" smtClean="0"/>
              <a:pPr>
                <a:defRPr/>
              </a:pPr>
              <a:t>‹#›</a:t>
            </a:fld>
            <a:endParaRPr lang="en-US" altLang="en-US"/>
          </a:p>
        </p:txBody>
      </p:sp>
    </p:spTree>
    <p:extLst>
      <p:ext uri="{BB962C8B-B14F-4D97-AF65-F5344CB8AC3E}">
        <p14:creationId xmlns:p14="http://schemas.microsoft.com/office/powerpoint/2010/main" val="25240583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6D893A0-3F55-4F9F-9EDD-168E8F2E8560}" type="slidenum">
              <a:rPr lang="en-US" altLang="en-US" smtClean="0"/>
              <a:pPr>
                <a:defRPr/>
              </a:pPr>
              <a:t>‹#›</a:t>
            </a:fld>
            <a:endParaRPr lang="en-US" altLang="en-US"/>
          </a:p>
        </p:txBody>
      </p:sp>
    </p:spTree>
    <p:extLst>
      <p:ext uri="{BB962C8B-B14F-4D97-AF65-F5344CB8AC3E}">
        <p14:creationId xmlns:p14="http://schemas.microsoft.com/office/powerpoint/2010/main" val="25086324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21933" y="657227"/>
            <a:ext cx="7300134"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921933" y="3602039"/>
            <a:ext cx="7300134"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F2259BE-8BF8-49F7-98A0-FDF539EA1380}" type="slidenum">
              <a:rPr lang="en-US" altLang="en-US" smtClean="0"/>
              <a:pPr>
                <a:defRPr/>
              </a:pPr>
              <a:t>‹#›</a:t>
            </a:fld>
            <a:endParaRPr lang="en-US" altLang="en-US"/>
          </a:p>
        </p:txBody>
      </p:sp>
    </p:spTree>
    <p:extLst>
      <p:ext uri="{BB962C8B-B14F-4D97-AF65-F5344CB8AC3E}">
        <p14:creationId xmlns:p14="http://schemas.microsoft.com/office/powerpoint/2010/main" val="31029772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346" y="2088320"/>
            <a:ext cx="3829503"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0052" y="2088320"/>
            <a:ext cx="3820616"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1686520030"/>
      </p:ext>
    </p:extLst>
  </p:cSld>
  <p:clrMapOvr>
    <a:masterClrMapping/>
  </p:clrMapOvr>
  <p:hf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5427" y="2088320"/>
            <a:ext cx="3600326"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346" y="2912232"/>
            <a:ext cx="3830406"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9230" y="2088320"/>
            <a:ext cx="3591437"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912232"/>
            <a:ext cx="382151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107CD9F-6ECB-42AE-8594-081E624441E3}" type="slidenum">
              <a:rPr lang="en-US" altLang="en-US" smtClean="0"/>
              <a:pPr>
                <a:defRPr/>
              </a:pPr>
              <a:t>‹#›</a:t>
            </a:fld>
            <a:endParaRPr lang="en-US" altLang="en-US"/>
          </a:p>
        </p:txBody>
      </p:sp>
    </p:spTree>
    <p:extLst>
      <p:ext uri="{BB962C8B-B14F-4D97-AF65-F5344CB8AC3E}">
        <p14:creationId xmlns:p14="http://schemas.microsoft.com/office/powerpoint/2010/main" val="25895411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7C590F8-C47D-4FBE-9970-0CB16EB01F8C}" type="slidenum">
              <a:rPr lang="en-US" altLang="en-US" smtClean="0"/>
              <a:pPr>
                <a:defRPr/>
              </a:pPr>
              <a:t>‹#›</a:t>
            </a:fld>
            <a:endParaRPr lang="en-US" altLang="en-US"/>
          </a:p>
        </p:txBody>
      </p:sp>
    </p:spTree>
    <p:extLst>
      <p:ext uri="{BB962C8B-B14F-4D97-AF65-F5344CB8AC3E}">
        <p14:creationId xmlns:p14="http://schemas.microsoft.com/office/powerpoint/2010/main" val="33421085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7FB68F0-101C-45AE-9D55-6BDB680BF06B}" type="slidenum">
              <a:rPr lang="en-US" altLang="en-US" smtClean="0"/>
              <a:pPr>
                <a:defRPr/>
              </a:pPr>
              <a:t>‹#›</a:t>
            </a:fld>
            <a:endParaRPr lang="en-US" altLang="en-US"/>
          </a:p>
        </p:txBody>
      </p:sp>
    </p:spTree>
    <p:extLst>
      <p:ext uri="{BB962C8B-B14F-4D97-AF65-F5344CB8AC3E}">
        <p14:creationId xmlns:p14="http://schemas.microsoft.com/office/powerpoint/2010/main" val="840515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a-I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a:defRPr/>
            </a:pPr>
            <a:fld id="{5ED82AEA-31CD-40E2-B71E-7DD96AED99B9}" type="datetimeFigureOut">
              <a:rPr lang="en-US"/>
              <a:pPr>
                <a:defRPr/>
              </a:pPr>
              <a:t>10/27/2024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F88234-4918-4DCA-9DDD-C723654BE5D6}" type="slidenum">
              <a:rPr lang="en-US"/>
              <a:pPr>
                <a:defRPr/>
              </a:pPr>
              <a:t>‹#›</a:t>
            </a:fld>
            <a:endParaRPr lang="en-US"/>
          </a:p>
        </p:txBody>
      </p:sp>
    </p:spTree>
    <p:extLst>
      <p:ext uri="{BB962C8B-B14F-4D97-AF65-F5344CB8AC3E}">
        <p14:creationId xmlns:p14="http://schemas.microsoft.com/office/powerpoint/2010/main" val="24364324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2949178"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3808548" y="609600"/>
            <a:ext cx="4642119"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7921" y="2971801"/>
            <a:ext cx="2949178"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76FBF7E-E4DA-4919-8956-72268FA8BE2E}" type="slidenum">
              <a:rPr lang="en-US" altLang="en-US" smtClean="0"/>
              <a:pPr>
                <a:defRPr/>
              </a:pPr>
              <a:t>‹#›</a:t>
            </a:fld>
            <a:endParaRPr lang="en-US" altLang="en-US"/>
          </a:p>
        </p:txBody>
      </p:sp>
    </p:spTree>
    <p:extLst>
      <p:ext uri="{BB962C8B-B14F-4D97-AF65-F5344CB8AC3E}">
        <p14:creationId xmlns:p14="http://schemas.microsoft.com/office/powerpoint/2010/main" val="41084613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416760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49932" y="758881"/>
            <a:ext cx="2966938"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971800"/>
            <a:ext cx="4171242"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1508576546"/>
      </p:ext>
    </p:extLst>
  </p:cSld>
  <p:clrMapOvr>
    <a:masterClrMapping/>
  </p:clrMapOvr>
  <p:hf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55" y="4289373"/>
            <a:ext cx="7775673"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355" y="621322"/>
            <a:ext cx="7775673"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74499"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1378984864"/>
      </p:ext>
    </p:extLst>
  </p:cSld>
  <p:clrMapOvr>
    <a:masterClrMapping/>
  </p:clrMapOvr>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9601"/>
            <a:ext cx="776532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7" y="4204820"/>
            <a:ext cx="776532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21236748"/>
      </p:ext>
    </p:extLst>
  </p:cSld>
  <p:clrMapOvr>
    <a:masterClrMapping/>
  </p:clrMapOvr>
  <p:hf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45" y="4204821"/>
            <a:ext cx="776532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
        <p:nvSpPr>
          <p:cNvPr id="10" name="TextBox 9"/>
          <p:cNvSpPr txBox="1"/>
          <p:nvPr/>
        </p:nvSpPr>
        <p:spPr>
          <a:xfrm>
            <a:off x="505245" y="64174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946721" y="307337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47409707"/>
      </p:ext>
    </p:extLst>
  </p:cSld>
  <p:clrMapOvr>
    <a:masterClrMapping/>
  </p:clrMapOvr>
  <p:hf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55" y="2126943"/>
            <a:ext cx="7766495"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650556"/>
            <a:ext cx="776532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2982009744"/>
      </p:ext>
    </p:extLst>
  </p:cSld>
  <p:clrMapOvr>
    <a:masterClrMapping/>
  </p:clrMapOvr>
  <p:hf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5" y="609601"/>
            <a:ext cx="776532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2088320"/>
            <a:ext cx="2474217"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46" y="2911624"/>
            <a:ext cx="2474217"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3658" y="2088320"/>
            <a:ext cx="2473919"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3659" y="2911624"/>
            <a:ext cx="247486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9974" y="2088320"/>
            <a:ext cx="246840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82260" y="2911624"/>
            <a:ext cx="2468408"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1348750383"/>
      </p:ext>
    </p:extLst>
  </p:cSld>
  <p:clrMapOvr>
    <a:masterClrMapping/>
  </p:clrMapOvr>
  <p:hf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346" y="609601"/>
            <a:ext cx="776532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7" y="3989147"/>
            <a:ext cx="2474216"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819015" y="2092235"/>
            <a:ext cx="2205038"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7" y="4565409"/>
            <a:ext cx="2474216"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26" y="3989147"/>
            <a:ext cx="2474237"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426747" y="2092235"/>
            <a:ext cx="2197894"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565408"/>
            <a:ext cx="2475252"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80067" y="3989147"/>
            <a:ext cx="246742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114603" y="2092235"/>
            <a:ext cx="219908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973" y="4565410"/>
            <a:ext cx="2470694" cy="122579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389189234"/>
      </p:ext>
    </p:extLst>
  </p:cSld>
  <p:clrMapOvr>
    <a:masterClrMapping/>
  </p:clrMapOvr>
  <p:hf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AF6651C-F3CD-4980-A0B6-E4F6745B96E1}" type="slidenum">
              <a:rPr lang="en-US" altLang="en-US" smtClean="0"/>
              <a:pPr>
                <a:defRPr/>
              </a:pPr>
              <a:t>‹#›</a:t>
            </a:fld>
            <a:endParaRPr lang="en-US" altLang="en-US"/>
          </a:p>
        </p:txBody>
      </p:sp>
    </p:spTree>
    <p:extLst>
      <p:ext uri="{BB962C8B-B14F-4D97-AF65-F5344CB8AC3E}">
        <p14:creationId xmlns:p14="http://schemas.microsoft.com/office/powerpoint/2010/main" val="33923589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609600"/>
            <a:ext cx="1906993"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6" y="609600"/>
            <a:ext cx="5744029"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47E1E54-C6D3-4C57-A49F-4D46EA178C7D}" type="slidenum">
              <a:rPr lang="en-US" altLang="en-US" smtClean="0"/>
              <a:pPr>
                <a:defRPr/>
              </a:pPr>
              <a:t>‹#›</a:t>
            </a:fld>
            <a:endParaRPr lang="en-US" altLang="en-US"/>
          </a:p>
        </p:txBody>
      </p:sp>
    </p:spTree>
    <p:extLst>
      <p:ext uri="{BB962C8B-B14F-4D97-AF65-F5344CB8AC3E}">
        <p14:creationId xmlns:p14="http://schemas.microsoft.com/office/powerpoint/2010/main" val="1397340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a:defRPr/>
            </a:pPr>
            <a:fld id="{88B64BF0-6FF6-4491-A7A4-C4A90640432C}" type="datetimeFigureOut">
              <a:rPr lang="en-US"/>
              <a:pPr>
                <a:defRPr/>
              </a:pPr>
              <a:t>10/27/2024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05D155-AC6A-46A4-A2AD-1BB2B4D0F520}" type="slidenum">
              <a:rPr lang="en-US"/>
              <a:pPr>
                <a:defRPr/>
              </a:pPr>
              <a:t>‹#›</a:t>
            </a:fld>
            <a:endParaRPr lang="en-US"/>
          </a:p>
        </p:txBody>
      </p:sp>
    </p:spTree>
    <p:extLst>
      <p:ext uri="{BB962C8B-B14F-4D97-AF65-F5344CB8AC3E}">
        <p14:creationId xmlns:p14="http://schemas.microsoft.com/office/powerpoint/2010/main" val="185489327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fa-IR"/>
          </a:p>
        </p:txBody>
      </p:sp>
      <p:sp>
        <p:nvSpPr>
          <p:cNvPr id="3" name="SmartArt Placeholder 2"/>
          <p:cNvSpPr>
            <a:spLocks noGrp="1"/>
          </p:cNvSpPr>
          <p:nvPr>
            <p:ph type="dgm" idx="1"/>
          </p:nvPr>
        </p:nvSpPr>
        <p:spPr>
          <a:xfrm>
            <a:off x="457200" y="1600200"/>
            <a:ext cx="8229600" cy="4525963"/>
          </a:xfrm>
        </p:spPr>
        <p:txBody>
          <a:bodyPr/>
          <a:lstStyle/>
          <a:p>
            <a:pPr lvl="0"/>
            <a:endParaRPr lang="fa-IR" noProof="0"/>
          </a:p>
        </p:txBody>
      </p:sp>
      <p:sp>
        <p:nvSpPr>
          <p:cNvPr id="4" name="Date Placeholder 3"/>
          <p:cNvSpPr>
            <a:spLocks noGrp="1"/>
          </p:cNvSpPr>
          <p:nvPr>
            <p:ph type="dt" sz="half" idx="10"/>
          </p:nvPr>
        </p:nvSpPr>
        <p:spPr>
          <a:xfrm>
            <a:off x="457200" y="6245225"/>
            <a:ext cx="2133600" cy="476250"/>
          </a:xfrm>
        </p:spPr>
        <p:txBody>
          <a:bodyPr/>
          <a:lstStyle>
            <a:lvl1pPr>
              <a:defRPr/>
            </a:lvl1pPr>
          </a:lstStyle>
          <a:p>
            <a:pPr>
              <a:defRPr/>
            </a:pPr>
            <a:fld id="{F0FD2E8F-4303-4794-B254-4569DE3E42F3}" type="datetimeFigureOut">
              <a:rPr lang="fy-NL"/>
              <a:pPr>
                <a:defRPr/>
              </a:pPr>
              <a:t>27-10-2024</a:t>
            </a:fld>
            <a:endParaRPr lang="fy-NL"/>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a:defRPr/>
            </a:pPr>
            <a:endParaRPr lang="fy-NL"/>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pPr>
              <a:defRPr/>
            </a:pPr>
            <a:fld id="{F40C7368-F918-4816-805A-C2E09D1F944F}" type="slidenum">
              <a:rPr lang="fy-NL" altLang="en-US"/>
              <a:pPr>
                <a:defRPr/>
              </a:pPr>
              <a:t>‹#›</a:t>
            </a:fld>
            <a:endParaRPr lang="fy-NL" altLang="en-US"/>
          </a:p>
        </p:txBody>
      </p:sp>
    </p:spTree>
    <p:extLst>
      <p:ext uri="{BB962C8B-B14F-4D97-AF65-F5344CB8AC3E}">
        <p14:creationId xmlns:p14="http://schemas.microsoft.com/office/powerpoint/2010/main" val="28054598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CC961-605A-46E5-81B1-ED6CF14A51F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D9A0D87-A604-484E-A4E9-9BAB1047FA3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73C76B-05FB-43E9-952E-04709C06F568}"/>
              </a:ext>
            </a:extLst>
          </p:cNvPr>
          <p:cNvSpPr>
            <a:spLocks noGrp="1"/>
          </p:cNvSpPr>
          <p:nvPr>
            <p:ph type="dt" sz="half" idx="10"/>
          </p:nvPr>
        </p:nvSpPr>
        <p:spPr/>
        <p:txBody>
          <a:bodyPr/>
          <a:lstStyle/>
          <a:p>
            <a:pPr>
              <a:defRPr/>
            </a:pPr>
            <a:fld id="{AE04E34D-F58F-420D-BCE0-00BFEFD1A074}" type="datetimeFigureOut">
              <a:rPr lang="en-US" smtClean="0"/>
              <a:pPr>
                <a:defRPr/>
              </a:pPr>
              <a:t>10/27/2024</a:t>
            </a:fld>
            <a:endParaRPr lang="en-US"/>
          </a:p>
        </p:txBody>
      </p:sp>
      <p:sp>
        <p:nvSpPr>
          <p:cNvPr id="5" name="Footer Placeholder 4">
            <a:extLst>
              <a:ext uri="{FF2B5EF4-FFF2-40B4-BE49-F238E27FC236}">
                <a16:creationId xmlns:a16="http://schemas.microsoft.com/office/drawing/2014/main" id="{B44D21C0-4F97-4FDA-84AA-58E1A0952D2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51404EAB-152D-4027-9DBC-E38743854BB3}"/>
              </a:ext>
            </a:extLst>
          </p:cNvPr>
          <p:cNvSpPr>
            <a:spLocks noGrp="1"/>
          </p:cNvSpPr>
          <p:nvPr>
            <p:ph type="sldNum" sz="quarter" idx="12"/>
          </p:nvPr>
        </p:nvSpPr>
        <p:spPr/>
        <p:txBody>
          <a:bodyPr/>
          <a:lstStyle/>
          <a:p>
            <a:pPr>
              <a:defRPr/>
            </a:pPr>
            <a:fld id="{FF589642-CFFF-4D5E-A725-3C0CF62FAC15}" type="slidenum">
              <a:rPr lang="en-US" smtClean="0"/>
              <a:pPr>
                <a:defRPr/>
              </a:pPr>
              <a:t>‹#›</a:t>
            </a:fld>
            <a:endParaRPr lang="en-US"/>
          </a:p>
        </p:txBody>
      </p:sp>
    </p:spTree>
    <p:extLst>
      <p:ext uri="{BB962C8B-B14F-4D97-AF65-F5344CB8AC3E}">
        <p14:creationId xmlns:p14="http://schemas.microsoft.com/office/powerpoint/2010/main" val="32851751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B4A6E-8E32-4390-BB38-5295CBA65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07E0E4-DC22-416C-BDD4-FBE8B50B61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2F81D-5AAD-4A21-8027-162A7F7A0313}"/>
              </a:ext>
            </a:extLst>
          </p:cNvPr>
          <p:cNvSpPr>
            <a:spLocks noGrp="1"/>
          </p:cNvSpPr>
          <p:nvPr>
            <p:ph type="dt" sz="half" idx="10"/>
          </p:nvPr>
        </p:nvSpPr>
        <p:spPr/>
        <p:txBody>
          <a:bodyPr/>
          <a:lstStyle/>
          <a:p>
            <a:pPr>
              <a:defRPr/>
            </a:pPr>
            <a:fld id="{052D37E2-C64C-42DA-A8EB-6B9A57A1D8BD}" type="datetimeFigureOut">
              <a:rPr lang="en-US" smtClean="0"/>
              <a:pPr>
                <a:defRPr/>
              </a:pPr>
              <a:t>10/27/2024</a:t>
            </a:fld>
            <a:endParaRPr lang="en-US"/>
          </a:p>
        </p:txBody>
      </p:sp>
      <p:sp>
        <p:nvSpPr>
          <p:cNvPr id="5" name="Footer Placeholder 4">
            <a:extLst>
              <a:ext uri="{FF2B5EF4-FFF2-40B4-BE49-F238E27FC236}">
                <a16:creationId xmlns:a16="http://schemas.microsoft.com/office/drawing/2014/main" id="{DC33B579-B836-4407-8792-2C08E19D0D2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BCC8DB5E-3BFD-4A36-BE99-20EFC3CBC150}"/>
              </a:ext>
            </a:extLst>
          </p:cNvPr>
          <p:cNvSpPr>
            <a:spLocks noGrp="1"/>
          </p:cNvSpPr>
          <p:nvPr>
            <p:ph type="sldNum" sz="quarter" idx="12"/>
          </p:nvPr>
        </p:nvSpPr>
        <p:spPr/>
        <p:txBody>
          <a:bodyPr/>
          <a:lstStyle/>
          <a:p>
            <a:pPr>
              <a:defRPr/>
            </a:pPr>
            <a:fld id="{C36FF0E3-813F-4990-9022-7D54C93046F6}" type="slidenum">
              <a:rPr lang="en-US" smtClean="0"/>
              <a:pPr>
                <a:defRPr/>
              </a:pPr>
              <a:t>‹#›</a:t>
            </a:fld>
            <a:endParaRPr lang="en-US"/>
          </a:p>
        </p:txBody>
      </p:sp>
    </p:spTree>
    <p:extLst>
      <p:ext uri="{BB962C8B-B14F-4D97-AF65-F5344CB8AC3E}">
        <p14:creationId xmlns:p14="http://schemas.microsoft.com/office/powerpoint/2010/main" val="404117256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0922B-B8F0-485E-9FB9-4A2CC93E8DD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945A6BE-5EE9-4CAE-8116-954D39DAED0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7E0744-E88C-4319-BCF7-DCED54F55D9A}"/>
              </a:ext>
            </a:extLst>
          </p:cNvPr>
          <p:cNvSpPr>
            <a:spLocks noGrp="1"/>
          </p:cNvSpPr>
          <p:nvPr>
            <p:ph type="dt" sz="half" idx="10"/>
          </p:nvPr>
        </p:nvSpPr>
        <p:spPr/>
        <p:txBody>
          <a:bodyPr/>
          <a:lstStyle/>
          <a:p>
            <a:pPr>
              <a:defRPr/>
            </a:pPr>
            <a:fld id="{432F677E-53AD-480B-8626-B517C7658B57}" type="datetimeFigureOut">
              <a:rPr lang="en-US" smtClean="0"/>
              <a:pPr>
                <a:defRPr/>
              </a:pPr>
              <a:t>10/27/2024</a:t>
            </a:fld>
            <a:endParaRPr lang="en-US"/>
          </a:p>
        </p:txBody>
      </p:sp>
      <p:sp>
        <p:nvSpPr>
          <p:cNvPr id="5" name="Footer Placeholder 4">
            <a:extLst>
              <a:ext uri="{FF2B5EF4-FFF2-40B4-BE49-F238E27FC236}">
                <a16:creationId xmlns:a16="http://schemas.microsoft.com/office/drawing/2014/main" id="{4F70748C-FE3C-4212-9112-FF4CF1E0BB66}"/>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8DB9ADC-6CC1-4780-823E-497457118D1F}"/>
              </a:ext>
            </a:extLst>
          </p:cNvPr>
          <p:cNvSpPr>
            <a:spLocks noGrp="1"/>
          </p:cNvSpPr>
          <p:nvPr>
            <p:ph type="sldNum" sz="quarter" idx="12"/>
          </p:nvPr>
        </p:nvSpPr>
        <p:spPr/>
        <p:txBody>
          <a:bodyPr/>
          <a:lstStyle/>
          <a:p>
            <a:pPr>
              <a:defRPr/>
            </a:pPr>
            <a:fld id="{42653C64-CD49-4FE6-9D89-DD539FD69086}" type="slidenum">
              <a:rPr lang="en-US" smtClean="0"/>
              <a:pPr>
                <a:defRPr/>
              </a:pPr>
              <a:t>‹#›</a:t>
            </a:fld>
            <a:endParaRPr lang="en-US"/>
          </a:p>
        </p:txBody>
      </p:sp>
    </p:spTree>
    <p:extLst>
      <p:ext uri="{BB962C8B-B14F-4D97-AF65-F5344CB8AC3E}">
        <p14:creationId xmlns:p14="http://schemas.microsoft.com/office/powerpoint/2010/main" val="26195810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6BA88-3047-428F-8717-F27B4485F8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55F021-B26F-4907-B2F9-E457609BAEB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6ECE4F-3904-4A11-9382-F5D207FD5DC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18E9A0-4D8F-4F55-AA63-E567E8B3506A}"/>
              </a:ext>
            </a:extLst>
          </p:cNvPr>
          <p:cNvSpPr>
            <a:spLocks noGrp="1"/>
          </p:cNvSpPr>
          <p:nvPr>
            <p:ph type="dt" sz="half" idx="10"/>
          </p:nvPr>
        </p:nvSpPr>
        <p:spPr/>
        <p:txBody>
          <a:bodyPr/>
          <a:lstStyle/>
          <a:p>
            <a:pPr>
              <a:defRPr/>
            </a:pPr>
            <a:fld id="{3850B44A-5574-4BC6-ADBC-CDFA7209AF14}" type="datetimeFigureOut">
              <a:rPr lang="en-US" smtClean="0"/>
              <a:pPr>
                <a:defRPr/>
              </a:pPr>
              <a:t>10/27/2024</a:t>
            </a:fld>
            <a:endParaRPr lang="en-US"/>
          </a:p>
        </p:txBody>
      </p:sp>
      <p:sp>
        <p:nvSpPr>
          <p:cNvPr id="6" name="Footer Placeholder 5">
            <a:extLst>
              <a:ext uri="{FF2B5EF4-FFF2-40B4-BE49-F238E27FC236}">
                <a16:creationId xmlns:a16="http://schemas.microsoft.com/office/drawing/2014/main" id="{7DF86CA2-87BE-49C0-A821-D634F975E4FF}"/>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CC5FF093-55C4-480E-B862-6EC12CA494EB}"/>
              </a:ext>
            </a:extLst>
          </p:cNvPr>
          <p:cNvSpPr>
            <a:spLocks noGrp="1"/>
          </p:cNvSpPr>
          <p:nvPr>
            <p:ph type="sldNum" sz="quarter" idx="12"/>
          </p:nvPr>
        </p:nvSpPr>
        <p:spPr/>
        <p:txBody>
          <a:bodyPr/>
          <a:lstStyle/>
          <a:p>
            <a:pPr>
              <a:defRPr/>
            </a:pPr>
            <a:fld id="{ECD8F6F3-1A9A-495D-A015-82F6610C66BD}" type="slidenum">
              <a:rPr lang="en-US" smtClean="0"/>
              <a:pPr>
                <a:defRPr/>
              </a:pPr>
              <a:t>‹#›</a:t>
            </a:fld>
            <a:endParaRPr lang="en-US"/>
          </a:p>
        </p:txBody>
      </p:sp>
    </p:spTree>
    <p:extLst>
      <p:ext uri="{BB962C8B-B14F-4D97-AF65-F5344CB8AC3E}">
        <p14:creationId xmlns:p14="http://schemas.microsoft.com/office/powerpoint/2010/main" val="19126521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623EE-267A-49D6-A7DE-ABFDE099D1E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A4FAF-9990-45B7-BF6F-DBA8F67E919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EE7768B-312F-414B-A09F-ED94DACB91E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C4DE20-241D-408E-9C8B-E3971B9465B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1E4A804-604E-48EF-8DF3-9A8AEAB873F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7B3445-8D28-49E7-8C52-279EEDB73EAC}"/>
              </a:ext>
            </a:extLst>
          </p:cNvPr>
          <p:cNvSpPr>
            <a:spLocks noGrp="1"/>
          </p:cNvSpPr>
          <p:nvPr>
            <p:ph type="dt" sz="half" idx="10"/>
          </p:nvPr>
        </p:nvSpPr>
        <p:spPr/>
        <p:txBody>
          <a:bodyPr/>
          <a:lstStyle/>
          <a:p>
            <a:pPr>
              <a:defRPr/>
            </a:pPr>
            <a:fld id="{8E8A9E90-5F14-44CA-A488-7129369C9B3D}" type="datetimeFigureOut">
              <a:rPr lang="en-US" smtClean="0"/>
              <a:pPr>
                <a:defRPr/>
              </a:pPr>
              <a:t>10/27/2024</a:t>
            </a:fld>
            <a:endParaRPr lang="en-US"/>
          </a:p>
        </p:txBody>
      </p:sp>
      <p:sp>
        <p:nvSpPr>
          <p:cNvPr id="8" name="Footer Placeholder 7">
            <a:extLst>
              <a:ext uri="{FF2B5EF4-FFF2-40B4-BE49-F238E27FC236}">
                <a16:creationId xmlns:a16="http://schemas.microsoft.com/office/drawing/2014/main" id="{B5767AA5-53F2-4A1B-9B13-10A9CF10B5C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AB612712-0344-423B-8DD4-34A0728C503B}"/>
              </a:ext>
            </a:extLst>
          </p:cNvPr>
          <p:cNvSpPr>
            <a:spLocks noGrp="1"/>
          </p:cNvSpPr>
          <p:nvPr>
            <p:ph type="sldNum" sz="quarter" idx="12"/>
          </p:nvPr>
        </p:nvSpPr>
        <p:spPr/>
        <p:txBody>
          <a:bodyPr/>
          <a:lstStyle/>
          <a:p>
            <a:pPr>
              <a:defRPr/>
            </a:pPr>
            <a:fld id="{FB7050A2-2BCA-4E81-BBB9-29D44F65FB0B}" type="slidenum">
              <a:rPr lang="en-US" smtClean="0"/>
              <a:pPr>
                <a:defRPr/>
              </a:pPr>
              <a:t>‹#›</a:t>
            </a:fld>
            <a:endParaRPr lang="en-US"/>
          </a:p>
        </p:txBody>
      </p:sp>
    </p:spTree>
    <p:extLst>
      <p:ext uri="{BB962C8B-B14F-4D97-AF65-F5344CB8AC3E}">
        <p14:creationId xmlns:p14="http://schemas.microsoft.com/office/powerpoint/2010/main" val="29512780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6A4BC-4807-460C-AD6A-F7DCF1A47B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FA1F8B-5D3A-42B0-B857-DDDF0DE3A07A}"/>
              </a:ext>
            </a:extLst>
          </p:cNvPr>
          <p:cNvSpPr>
            <a:spLocks noGrp="1"/>
          </p:cNvSpPr>
          <p:nvPr>
            <p:ph type="dt" sz="half" idx="10"/>
          </p:nvPr>
        </p:nvSpPr>
        <p:spPr/>
        <p:txBody>
          <a:bodyPr/>
          <a:lstStyle/>
          <a:p>
            <a:pPr>
              <a:defRPr/>
            </a:pPr>
            <a:fld id="{A5B216EA-18A2-458E-BF1D-DD5F675DC53A}" type="datetimeFigureOut">
              <a:rPr lang="en-US" smtClean="0"/>
              <a:pPr>
                <a:defRPr/>
              </a:pPr>
              <a:t>10/27/2024</a:t>
            </a:fld>
            <a:endParaRPr lang="en-US"/>
          </a:p>
        </p:txBody>
      </p:sp>
      <p:sp>
        <p:nvSpPr>
          <p:cNvPr id="4" name="Footer Placeholder 3">
            <a:extLst>
              <a:ext uri="{FF2B5EF4-FFF2-40B4-BE49-F238E27FC236}">
                <a16:creationId xmlns:a16="http://schemas.microsoft.com/office/drawing/2014/main" id="{21576AAE-703D-4E57-B9CD-90A742907FC3}"/>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EA0C58B5-ABCD-4BA4-95C3-68E5863731B6}"/>
              </a:ext>
            </a:extLst>
          </p:cNvPr>
          <p:cNvSpPr>
            <a:spLocks noGrp="1"/>
          </p:cNvSpPr>
          <p:nvPr>
            <p:ph type="sldNum" sz="quarter" idx="12"/>
          </p:nvPr>
        </p:nvSpPr>
        <p:spPr/>
        <p:txBody>
          <a:bodyPr/>
          <a:lstStyle/>
          <a:p>
            <a:pPr>
              <a:defRPr/>
            </a:pPr>
            <a:fld id="{DE2BD512-57B0-4846-BAD3-54C4132FD992}" type="slidenum">
              <a:rPr lang="en-US" smtClean="0"/>
              <a:pPr>
                <a:defRPr/>
              </a:pPr>
              <a:t>‹#›</a:t>
            </a:fld>
            <a:endParaRPr lang="en-US"/>
          </a:p>
        </p:txBody>
      </p:sp>
    </p:spTree>
    <p:extLst>
      <p:ext uri="{BB962C8B-B14F-4D97-AF65-F5344CB8AC3E}">
        <p14:creationId xmlns:p14="http://schemas.microsoft.com/office/powerpoint/2010/main" val="331092393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AC7167-7817-4B6F-890D-3BD48237748D}"/>
              </a:ext>
            </a:extLst>
          </p:cNvPr>
          <p:cNvSpPr>
            <a:spLocks noGrp="1"/>
          </p:cNvSpPr>
          <p:nvPr>
            <p:ph type="dt" sz="half" idx="10"/>
          </p:nvPr>
        </p:nvSpPr>
        <p:spPr/>
        <p:txBody>
          <a:bodyPr/>
          <a:lstStyle/>
          <a:p>
            <a:pPr>
              <a:defRPr/>
            </a:pPr>
            <a:fld id="{CF596311-AADB-451C-AF70-08FEA9E62ABB}" type="datetimeFigureOut">
              <a:rPr lang="en-US" smtClean="0"/>
              <a:pPr>
                <a:defRPr/>
              </a:pPr>
              <a:t>10/27/2024</a:t>
            </a:fld>
            <a:endParaRPr lang="en-US"/>
          </a:p>
        </p:txBody>
      </p:sp>
      <p:sp>
        <p:nvSpPr>
          <p:cNvPr id="3" name="Footer Placeholder 2">
            <a:extLst>
              <a:ext uri="{FF2B5EF4-FFF2-40B4-BE49-F238E27FC236}">
                <a16:creationId xmlns:a16="http://schemas.microsoft.com/office/drawing/2014/main" id="{4BFE1881-0E94-45C1-AA2A-578E5951CED9}"/>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BF89EF82-E965-4F83-A25E-B4E6D7614C51}"/>
              </a:ext>
            </a:extLst>
          </p:cNvPr>
          <p:cNvSpPr>
            <a:spLocks noGrp="1"/>
          </p:cNvSpPr>
          <p:nvPr>
            <p:ph type="sldNum" sz="quarter" idx="12"/>
          </p:nvPr>
        </p:nvSpPr>
        <p:spPr/>
        <p:txBody>
          <a:bodyPr/>
          <a:lstStyle/>
          <a:p>
            <a:pPr>
              <a:defRPr/>
            </a:pPr>
            <a:fld id="{C47E405E-C50E-4742-BCE7-C4EA71C9E552}" type="slidenum">
              <a:rPr lang="en-US" smtClean="0"/>
              <a:pPr>
                <a:defRPr/>
              </a:pPr>
              <a:t>‹#›</a:t>
            </a:fld>
            <a:endParaRPr lang="en-US"/>
          </a:p>
        </p:txBody>
      </p:sp>
    </p:spTree>
    <p:extLst>
      <p:ext uri="{BB962C8B-B14F-4D97-AF65-F5344CB8AC3E}">
        <p14:creationId xmlns:p14="http://schemas.microsoft.com/office/powerpoint/2010/main" val="17723403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8FCC1-79EB-48D1-AC78-5CC991494DF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B8278B-268B-425B-B2BD-F63737C8EC4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42A163-3209-40DE-88D6-D2730897A1E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3392C04-5AFE-40F6-83AD-9D849B361B38}"/>
              </a:ext>
            </a:extLst>
          </p:cNvPr>
          <p:cNvSpPr>
            <a:spLocks noGrp="1"/>
          </p:cNvSpPr>
          <p:nvPr>
            <p:ph type="dt" sz="half" idx="10"/>
          </p:nvPr>
        </p:nvSpPr>
        <p:spPr/>
        <p:txBody>
          <a:bodyPr/>
          <a:lstStyle/>
          <a:p>
            <a:pPr>
              <a:defRPr/>
            </a:pPr>
            <a:fld id="{A30EA0A4-B20B-45C3-90AD-3FCC1CA9D48C}" type="datetimeFigureOut">
              <a:rPr lang="en-US" smtClean="0"/>
              <a:pPr>
                <a:defRPr/>
              </a:pPr>
              <a:t>10/27/2024</a:t>
            </a:fld>
            <a:endParaRPr lang="en-US"/>
          </a:p>
        </p:txBody>
      </p:sp>
      <p:sp>
        <p:nvSpPr>
          <p:cNvPr id="6" name="Footer Placeholder 5">
            <a:extLst>
              <a:ext uri="{FF2B5EF4-FFF2-40B4-BE49-F238E27FC236}">
                <a16:creationId xmlns:a16="http://schemas.microsoft.com/office/drawing/2014/main" id="{E1A61E67-B308-4D77-91FF-3B00383CE056}"/>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DBA6BD22-86FF-491B-86A5-BE7D6A315811}"/>
              </a:ext>
            </a:extLst>
          </p:cNvPr>
          <p:cNvSpPr>
            <a:spLocks noGrp="1"/>
          </p:cNvSpPr>
          <p:nvPr>
            <p:ph type="sldNum" sz="quarter" idx="12"/>
          </p:nvPr>
        </p:nvSpPr>
        <p:spPr/>
        <p:txBody>
          <a:bodyPr/>
          <a:lstStyle/>
          <a:p>
            <a:pPr>
              <a:defRPr/>
            </a:pPr>
            <a:fld id="{13519116-52D9-4CF9-A085-98E5F40FCFB5}" type="slidenum">
              <a:rPr lang="en-US" smtClean="0"/>
              <a:pPr>
                <a:defRPr/>
              </a:pPr>
              <a:t>‹#›</a:t>
            </a:fld>
            <a:endParaRPr lang="en-US"/>
          </a:p>
        </p:txBody>
      </p:sp>
    </p:spTree>
    <p:extLst>
      <p:ext uri="{BB962C8B-B14F-4D97-AF65-F5344CB8AC3E}">
        <p14:creationId xmlns:p14="http://schemas.microsoft.com/office/powerpoint/2010/main" val="40800874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CF8C1-8AAD-4284-9863-ED1671D8DA0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9BBA35F-2E25-4956-81CC-D6D57ED3D28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F58A6AD-4289-4583-909F-73336A24FDB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AFDB1E0-934E-459A-8262-20566E8945E0}"/>
              </a:ext>
            </a:extLst>
          </p:cNvPr>
          <p:cNvSpPr>
            <a:spLocks noGrp="1"/>
          </p:cNvSpPr>
          <p:nvPr>
            <p:ph type="dt" sz="half" idx="10"/>
          </p:nvPr>
        </p:nvSpPr>
        <p:spPr/>
        <p:txBody>
          <a:bodyPr/>
          <a:lstStyle/>
          <a:p>
            <a:pPr>
              <a:defRPr/>
            </a:pPr>
            <a:fld id="{666D8E09-2ECD-4AA3-B71C-31B9D5241F1B}" type="datetimeFigureOut">
              <a:rPr lang="en-US" smtClean="0"/>
              <a:pPr>
                <a:defRPr/>
              </a:pPr>
              <a:t>10/27/2024</a:t>
            </a:fld>
            <a:endParaRPr lang="en-US"/>
          </a:p>
        </p:txBody>
      </p:sp>
      <p:sp>
        <p:nvSpPr>
          <p:cNvPr id="6" name="Footer Placeholder 5">
            <a:extLst>
              <a:ext uri="{FF2B5EF4-FFF2-40B4-BE49-F238E27FC236}">
                <a16:creationId xmlns:a16="http://schemas.microsoft.com/office/drawing/2014/main" id="{8390117E-5038-45EB-A42B-4774035CDE5A}"/>
              </a:ext>
            </a:extLst>
          </p:cNvPr>
          <p:cNvSpPr>
            <a:spLocks noGrp="1"/>
          </p:cNvSpPr>
          <p:nvPr>
            <p:ph type="ftr" sz="quarter" idx="11"/>
          </p:nvPr>
        </p:nvSpPr>
        <p:spPr/>
        <p:txBody>
          <a:bodyPr/>
          <a:lstStyle/>
          <a:p>
            <a:pPr>
              <a:defRPr/>
            </a:pPr>
            <a:endParaRPr lang="fa-IR"/>
          </a:p>
        </p:txBody>
      </p:sp>
      <p:sp>
        <p:nvSpPr>
          <p:cNvPr id="7" name="Slide Number Placeholder 6">
            <a:extLst>
              <a:ext uri="{FF2B5EF4-FFF2-40B4-BE49-F238E27FC236}">
                <a16:creationId xmlns:a16="http://schemas.microsoft.com/office/drawing/2014/main" id="{3CD86B04-B840-4C8F-8C7C-E58861562C2F}"/>
              </a:ext>
            </a:extLst>
          </p:cNvPr>
          <p:cNvSpPr>
            <a:spLocks noGrp="1"/>
          </p:cNvSpPr>
          <p:nvPr>
            <p:ph type="sldNum" sz="quarter" idx="12"/>
          </p:nvPr>
        </p:nvSpPr>
        <p:spPr/>
        <p:txBody>
          <a:bodyPr/>
          <a:lstStyle/>
          <a:p>
            <a:pPr>
              <a:defRPr/>
            </a:pPr>
            <a:fld id="{27B74275-60B3-49D3-8399-0CB502FDC26E}" type="slidenum">
              <a:rPr lang="en-US" smtClean="0"/>
              <a:pPr>
                <a:defRPr/>
              </a:pPr>
              <a:t>‹#›</a:t>
            </a:fld>
            <a:endParaRPr lang="en-US"/>
          </a:p>
        </p:txBody>
      </p:sp>
    </p:spTree>
    <p:extLst>
      <p:ext uri="{BB962C8B-B14F-4D97-AF65-F5344CB8AC3E}">
        <p14:creationId xmlns:p14="http://schemas.microsoft.com/office/powerpoint/2010/main" val="3794092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a-I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24886FB2-DCA5-4987-BD5D-95F165404489}" type="datetimeFigureOut">
              <a:rPr lang="en-US"/>
              <a:pPr>
                <a:defRPr/>
              </a:pPr>
              <a:t>10/27/2024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6BD55A-28C9-4A12-ACD9-05A11428724E}" type="slidenum">
              <a:rPr lang="en-US"/>
              <a:pPr>
                <a:defRPr/>
              </a:pPr>
              <a:t>‹#›</a:t>
            </a:fld>
            <a:endParaRPr lang="en-US"/>
          </a:p>
        </p:txBody>
      </p:sp>
    </p:spTree>
    <p:extLst>
      <p:ext uri="{BB962C8B-B14F-4D97-AF65-F5344CB8AC3E}">
        <p14:creationId xmlns:p14="http://schemas.microsoft.com/office/powerpoint/2010/main" val="362456907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4CB43-5A1D-4139-9D1E-8489793415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BAB20F-2CCC-4545-9AD2-E9BA0F6FCB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35B970-0B10-4343-97DC-DC9C300224C7}"/>
              </a:ext>
            </a:extLst>
          </p:cNvPr>
          <p:cNvSpPr>
            <a:spLocks noGrp="1"/>
          </p:cNvSpPr>
          <p:nvPr>
            <p:ph type="dt" sz="half" idx="10"/>
          </p:nvPr>
        </p:nvSpPr>
        <p:spPr/>
        <p:txBody>
          <a:bodyPr/>
          <a:lstStyle/>
          <a:p>
            <a:pPr>
              <a:defRPr/>
            </a:pPr>
            <a:fld id="{68C232E2-C8F8-4E66-82B2-C3484EB59857}" type="datetimeFigureOut">
              <a:rPr lang="en-US" smtClean="0"/>
              <a:pPr>
                <a:defRPr/>
              </a:pPr>
              <a:t>10/27/2024</a:t>
            </a:fld>
            <a:endParaRPr lang="en-US"/>
          </a:p>
        </p:txBody>
      </p:sp>
      <p:sp>
        <p:nvSpPr>
          <p:cNvPr id="5" name="Footer Placeholder 4">
            <a:extLst>
              <a:ext uri="{FF2B5EF4-FFF2-40B4-BE49-F238E27FC236}">
                <a16:creationId xmlns:a16="http://schemas.microsoft.com/office/drawing/2014/main" id="{359DC605-121F-48E9-8590-68C692A354E6}"/>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0BD444D-97A5-4563-A694-961BDC359BD1}"/>
              </a:ext>
            </a:extLst>
          </p:cNvPr>
          <p:cNvSpPr>
            <a:spLocks noGrp="1"/>
          </p:cNvSpPr>
          <p:nvPr>
            <p:ph type="sldNum" sz="quarter" idx="12"/>
          </p:nvPr>
        </p:nvSpPr>
        <p:spPr/>
        <p:txBody>
          <a:bodyPr/>
          <a:lstStyle/>
          <a:p>
            <a:pPr>
              <a:defRPr/>
            </a:pPr>
            <a:fld id="{C14CC795-D2A0-4314-BCC3-B6D060224053}" type="slidenum">
              <a:rPr lang="en-US" smtClean="0"/>
              <a:pPr>
                <a:defRPr/>
              </a:pPr>
              <a:t>‹#›</a:t>
            </a:fld>
            <a:endParaRPr lang="en-US"/>
          </a:p>
        </p:txBody>
      </p:sp>
    </p:spTree>
    <p:extLst>
      <p:ext uri="{BB962C8B-B14F-4D97-AF65-F5344CB8AC3E}">
        <p14:creationId xmlns:p14="http://schemas.microsoft.com/office/powerpoint/2010/main" val="16830519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30F082-391C-48D7-BF22-14B7A1E931B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027E3F-E9F7-476F-9E1D-A0AAF3D5B6E3}"/>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AD248-AA1B-440E-9563-414471547229}"/>
              </a:ext>
            </a:extLst>
          </p:cNvPr>
          <p:cNvSpPr>
            <a:spLocks noGrp="1"/>
          </p:cNvSpPr>
          <p:nvPr>
            <p:ph type="dt" sz="half" idx="10"/>
          </p:nvPr>
        </p:nvSpPr>
        <p:spPr/>
        <p:txBody>
          <a:bodyPr/>
          <a:lstStyle/>
          <a:p>
            <a:pPr>
              <a:defRPr/>
            </a:pPr>
            <a:fld id="{300D15B4-B990-4A5D-994C-6A7B94D991DD}" type="datetimeFigureOut">
              <a:rPr lang="en-US" smtClean="0"/>
              <a:pPr>
                <a:defRPr/>
              </a:pPr>
              <a:t>10/27/2024</a:t>
            </a:fld>
            <a:endParaRPr lang="en-US"/>
          </a:p>
        </p:txBody>
      </p:sp>
      <p:sp>
        <p:nvSpPr>
          <p:cNvPr id="5" name="Footer Placeholder 4">
            <a:extLst>
              <a:ext uri="{FF2B5EF4-FFF2-40B4-BE49-F238E27FC236}">
                <a16:creationId xmlns:a16="http://schemas.microsoft.com/office/drawing/2014/main" id="{B8156206-C32F-4210-8945-171411DE2762}"/>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0F3590F-441A-4936-9EAC-009C0C014731}"/>
              </a:ext>
            </a:extLst>
          </p:cNvPr>
          <p:cNvSpPr>
            <a:spLocks noGrp="1"/>
          </p:cNvSpPr>
          <p:nvPr>
            <p:ph type="sldNum" sz="quarter" idx="12"/>
          </p:nvPr>
        </p:nvSpPr>
        <p:spPr/>
        <p:txBody>
          <a:bodyPr/>
          <a:lstStyle/>
          <a:p>
            <a:pPr>
              <a:defRPr/>
            </a:pPr>
            <a:fld id="{6544924D-7376-4EFA-ACC5-90910283559F}" type="slidenum">
              <a:rPr lang="en-US" smtClean="0"/>
              <a:pPr>
                <a:defRPr/>
              </a:pPr>
              <a:t>‹#›</a:t>
            </a:fld>
            <a:endParaRPr lang="en-US"/>
          </a:p>
        </p:txBody>
      </p:sp>
    </p:spTree>
    <p:extLst>
      <p:ext uri="{BB962C8B-B14F-4D97-AF65-F5344CB8AC3E}">
        <p14:creationId xmlns:p14="http://schemas.microsoft.com/office/powerpoint/2010/main" val="162796018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D38D2B6-9E04-44ED-80BB-F7B6B2EBCAAD}" type="slidenum">
              <a:rPr lang="en-US" altLang="en-US" smtClean="0"/>
              <a:pPr>
                <a:defRPr/>
              </a:pPr>
              <a:t>‹#›</a:t>
            </a:fld>
            <a:endParaRPr lang="en-US" altLang="en-US"/>
          </a:p>
        </p:txBody>
      </p:sp>
    </p:spTree>
    <p:extLst>
      <p:ext uri="{BB962C8B-B14F-4D97-AF65-F5344CB8AC3E}">
        <p14:creationId xmlns:p14="http://schemas.microsoft.com/office/powerpoint/2010/main" val="34373096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2703024763"/>
      </p:ext>
    </p:extLst>
  </p:cSld>
  <p:clrMapOvr>
    <a:masterClrMapping/>
  </p:clrMapOvr>
  <p:hf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F2259BE-8BF8-49F7-98A0-FDF539EA1380}" type="slidenum">
              <a:rPr lang="en-US" altLang="en-US" smtClean="0"/>
              <a:pPr>
                <a:defRPr/>
              </a:pPr>
              <a:t>‹#›</a:t>
            </a:fld>
            <a:endParaRPr lang="en-US" altLang="en-US"/>
          </a:p>
        </p:txBody>
      </p:sp>
    </p:spTree>
    <p:extLst>
      <p:ext uri="{BB962C8B-B14F-4D97-AF65-F5344CB8AC3E}">
        <p14:creationId xmlns:p14="http://schemas.microsoft.com/office/powerpoint/2010/main" val="287122478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1250339253"/>
      </p:ext>
    </p:extLst>
  </p:cSld>
  <p:clrMapOvr>
    <a:masterClrMapping/>
  </p:clrMapOvr>
  <p:hf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508431506"/>
      </p:ext>
    </p:extLst>
  </p:cSld>
  <p:clrMapOvr>
    <a:masterClrMapping/>
  </p:clrMapOvr>
  <p:hf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7C590F8-C47D-4FBE-9970-0CB16EB01F8C}" type="slidenum">
              <a:rPr lang="en-US" altLang="en-US" smtClean="0"/>
              <a:pPr>
                <a:defRPr/>
              </a:pPr>
              <a:t>‹#›</a:t>
            </a:fld>
            <a:endParaRPr lang="en-US" altLang="en-US"/>
          </a:p>
        </p:txBody>
      </p:sp>
    </p:spTree>
    <p:extLst>
      <p:ext uri="{BB962C8B-B14F-4D97-AF65-F5344CB8AC3E}">
        <p14:creationId xmlns:p14="http://schemas.microsoft.com/office/powerpoint/2010/main" val="4011056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7FB68F0-101C-45AE-9D55-6BDB680BF06B}" type="slidenum">
              <a:rPr lang="en-US" altLang="en-US" smtClean="0"/>
              <a:pPr>
                <a:defRPr/>
              </a:pPr>
              <a:t>‹#›</a:t>
            </a:fld>
            <a:endParaRPr lang="en-US" altLang="en-US"/>
          </a:p>
        </p:txBody>
      </p:sp>
    </p:spTree>
    <p:extLst>
      <p:ext uri="{BB962C8B-B14F-4D97-AF65-F5344CB8AC3E}">
        <p14:creationId xmlns:p14="http://schemas.microsoft.com/office/powerpoint/2010/main" val="69986297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1476307099"/>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3"/>
          <p:cNvSpPr>
            <a:spLocks noGrp="1"/>
          </p:cNvSpPr>
          <p:nvPr>
            <p:ph type="dt" sz="half" idx="10"/>
          </p:nvPr>
        </p:nvSpPr>
        <p:spPr/>
        <p:txBody>
          <a:bodyPr/>
          <a:lstStyle>
            <a:lvl1pPr>
              <a:defRPr/>
            </a:lvl1pPr>
          </a:lstStyle>
          <a:p>
            <a:pPr>
              <a:defRPr/>
            </a:pPr>
            <a:fld id="{2E28795D-F926-4062-88A9-39E34C36DA30}" type="datetimeFigureOut">
              <a:rPr lang="en-US"/>
              <a:pPr>
                <a:defRPr/>
              </a:pPr>
              <a:t>10/27/2024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C154AA-133F-41D3-9B64-26C73474F0FE}" type="slidenum">
              <a:rPr lang="en-US"/>
              <a:pPr>
                <a:defRPr/>
              </a:pPr>
              <a:t>‹#›</a:t>
            </a:fld>
            <a:endParaRPr lang="en-US"/>
          </a:p>
        </p:txBody>
      </p:sp>
    </p:spTree>
    <p:extLst>
      <p:ext uri="{BB962C8B-B14F-4D97-AF65-F5344CB8AC3E}">
        <p14:creationId xmlns:p14="http://schemas.microsoft.com/office/powerpoint/2010/main" val="332329414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4C7F8EA-5416-4A6D-A3B6-A744E3A467A0}" type="slidenum">
              <a:rPr lang="en-US" altLang="en-US" smtClean="0"/>
              <a:pPr>
                <a:defRPr/>
              </a:pPr>
              <a:t>‹#›</a:t>
            </a:fld>
            <a:endParaRPr lang="en-US" altLang="en-US"/>
          </a:p>
        </p:txBody>
      </p:sp>
    </p:spTree>
    <p:extLst>
      <p:ext uri="{BB962C8B-B14F-4D97-AF65-F5344CB8AC3E}">
        <p14:creationId xmlns:p14="http://schemas.microsoft.com/office/powerpoint/2010/main" val="215254114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1665523009"/>
      </p:ext>
    </p:extLst>
  </p:cSld>
  <p:clrMapOvr>
    <a:masterClrMapping/>
  </p:clrMapOvr>
  <p:hf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1782751068"/>
      </p:ext>
    </p:extLst>
  </p:cSld>
  <p:clrMapOvr>
    <a:masterClrMapping/>
  </p:clrMapOvr>
  <p:hf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0247777"/>
      </p:ext>
    </p:extLst>
  </p:cSld>
  <p:clrMapOvr>
    <a:masterClrMapping/>
  </p:clrMapOvr>
  <p:hf hdr="0" ftr="0" dt="0"/>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1407957908"/>
      </p:ext>
    </p:extLst>
  </p:cSld>
  <p:clrMapOvr>
    <a:masterClrMapping/>
  </p:clrMapOvr>
  <p:hf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1825374788"/>
      </p:ext>
    </p:extLst>
  </p:cSld>
  <p:clrMapOvr>
    <a:masterClrMapping/>
  </p:clrMapOvr>
  <p:hf hdr="0" ftr="0" dt="0"/>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2870910528"/>
      </p:ext>
    </p:extLst>
  </p:cSld>
  <p:clrMapOvr>
    <a:masterClrMapping/>
  </p:clrMapOvr>
  <p:hf hdr="0" ftr="0" dt="0"/>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2181492515"/>
      </p:ext>
    </p:extLst>
  </p:cSld>
  <p:clrMapOvr>
    <a:masterClrMapping/>
  </p:clrMapOvr>
  <p:hf hdr="0" ftr="0" dt="0"/>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933226119"/>
      </p:ext>
    </p:extLst>
  </p:cSld>
  <p:clrMapOvr>
    <a:masterClrMapping/>
  </p:clrMapOvr>
  <p:hf hdr="0" ftr="0" dt="0"/>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6D893A0-3F55-4F9F-9EDD-168E8F2E8560}" type="slidenum">
              <a:rPr lang="en-US" altLang="en-US" smtClean="0"/>
              <a:pPr>
                <a:defRPr/>
              </a:pPr>
              <a:t>‹#›</a:t>
            </a:fld>
            <a:endParaRPr lang="en-US" altLang="en-US"/>
          </a:p>
        </p:txBody>
      </p:sp>
    </p:spTree>
    <p:extLst>
      <p:ext uri="{BB962C8B-B14F-4D97-AF65-F5344CB8AC3E}">
        <p14:creationId xmlns:p14="http://schemas.microsoft.com/office/powerpoint/2010/main" val="2339675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a-I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3"/>
          <p:cNvSpPr>
            <a:spLocks noGrp="1"/>
          </p:cNvSpPr>
          <p:nvPr>
            <p:ph type="dt" sz="half" idx="10"/>
          </p:nvPr>
        </p:nvSpPr>
        <p:spPr/>
        <p:txBody>
          <a:bodyPr/>
          <a:lstStyle>
            <a:lvl1pPr>
              <a:defRPr/>
            </a:lvl1pPr>
          </a:lstStyle>
          <a:p>
            <a:pPr>
              <a:defRPr/>
            </a:pPr>
            <a:fld id="{503D9EF2-5FDA-425D-92AC-B909A05F4FF8}" type="datetimeFigureOut">
              <a:rPr lang="en-US"/>
              <a:pPr>
                <a:defRPr/>
              </a:pPr>
              <a:t>10/27/2024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2BBB5B7-E74B-4F8E-AE39-B12DC691FE34}" type="slidenum">
              <a:rPr lang="en-US"/>
              <a:pPr>
                <a:defRPr/>
              </a:pPr>
              <a:t>‹#›</a:t>
            </a:fld>
            <a:endParaRPr lang="en-US"/>
          </a:p>
        </p:txBody>
      </p:sp>
    </p:spTree>
    <p:extLst>
      <p:ext uri="{BB962C8B-B14F-4D97-AF65-F5344CB8AC3E}">
        <p14:creationId xmlns:p14="http://schemas.microsoft.com/office/powerpoint/2010/main" val="84658319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D38D2B6-9E04-44ED-80BB-F7B6B2EBCAAD}" type="slidenum">
              <a:rPr lang="en-US" altLang="en-US" smtClean="0"/>
              <a:pPr>
                <a:defRPr/>
              </a:pPr>
              <a:t>‹#›</a:t>
            </a:fld>
            <a:endParaRPr lang="en-US"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24512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6D893A0-3F55-4F9F-9EDD-168E8F2E8560}" type="slidenum">
              <a:rPr lang="en-US" altLang="en-US" smtClean="0"/>
              <a:pPr>
                <a:defRPr/>
              </a:pPr>
              <a:t>‹#›</a:t>
            </a:fld>
            <a:endParaRPr lang="en-US" altLang="en-US"/>
          </a:p>
        </p:txBody>
      </p:sp>
    </p:spTree>
    <p:extLst>
      <p:ext uri="{BB962C8B-B14F-4D97-AF65-F5344CB8AC3E}">
        <p14:creationId xmlns:p14="http://schemas.microsoft.com/office/powerpoint/2010/main" val="180436547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F2259BE-8BF8-49F7-98A0-FDF539EA1380}" type="slidenum">
              <a:rPr lang="en-US" altLang="en-US" smtClean="0"/>
              <a:pPr>
                <a:defRPr/>
              </a:pPr>
              <a:t>‹#›</a:t>
            </a:fld>
            <a:endParaRPr lang="en-US"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35427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BBCBB11-371F-467C-94AE-FFBB4FAFF226}" type="slidenum">
              <a:rPr lang="en-US" altLang="en-US" smtClean="0"/>
              <a:pPr>
                <a:defRPr/>
              </a:pPr>
              <a:t>‹#›</a:t>
            </a:fld>
            <a:endParaRPr lang="en-US" altLang="en-US"/>
          </a:p>
        </p:txBody>
      </p:sp>
    </p:spTree>
    <p:extLst>
      <p:ext uri="{BB962C8B-B14F-4D97-AF65-F5344CB8AC3E}">
        <p14:creationId xmlns:p14="http://schemas.microsoft.com/office/powerpoint/2010/main" val="158231718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107CD9F-6ECB-42AE-8594-081E624441E3}" type="slidenum">
              <a:rPr lang="en-US" altLang="en-US" smtClean="0"/>
              <a:pPr>
                <a:defRPr/>
              </a:pPr>
              <a:t>‹#›</a:t>
            </a:fld>
            <a:endParaRPr lang="en-US" altLang="en-US"/>
          </a:p>
        </p:txBody>
      </p:sp>
    </p:spTree>
    <p:extLst>
      <p:ext uri="{BB962C8B-B14F-4D97-AF65-F5344CB8AC3E}">
        <p14:creationId xmlns:p14="http://schemas.microsoft.com/office/powerpoint/2010/main" val="8231884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7C590F8-C47D-4FBE-9970-0CB16EB01F8C}" type="slidenum">
              <a:rPr lang="en-US" altLang="en-US" smtClean="0"/>
              <a:pPr>
                <a:defRPr/>
              </a:pPr>
              <a:t>‹#›</a:t>
            </a:fld>
            <a:endParaRPr lang="en-US" altLang="en-US"/>
          </a:p>
        </p:txBody>
      </p:sp>
    </p:spTree>
    <p:extLst>
      <p:ext uri="{BB962C8B-B14F-4D97-AF65-F5344CB8AC3E}">
        <p14:creationId xmlns:p14="http://schemas.microsoft.com/office/powerpoint/2010/main" val="423862948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p>
        </p:txBody>
      </p:sp>
      <p:sp>
        <p:nvSpPr>
          <p:cNvPr id="9" name="Slide Number Placeholder 8"/>
          <p:cNvSpPr>
            <a:spLocks noGrp="1"/>
          </p:cNvSpPr>
          <p:nvPr>
            <p:ph type="sldNum" sz="quarter" idx="12"/>
          </p:nvPr>
        </p:nvSpPr>
        <p:spPr/>
        <p:txBody>
          <a:bodyPr/>
          <a:lstStyle/>
          <a:p>
            <a:pPr>
              <a:defRPr/>
            </a:pPr>
            <a:fld id="{B7FB68F0-101C-45AE-9D55-6BDB680BF06B}" type="slidenum">
              <a:rPr lang="en-US" altLang="en-US" smtClean="0"/>
              <a:pPr>
                <a:defRPr/>
              </a:pPr>
              <a:t>‹#›</a:t>
            </a:fld>
            <a:endParaRPr lang="en-US" altLang="en-US"/>
          </a:p>
        </p:txBody>
      </p:sp>
    </p:spTree>
    <p:extLst>
      <p:ext uri="{BB962C8B-B14F-4D97-AF65-F5344CB8AC3E}">
        <p14:creationId xmlns:p14="http://schemas.microsoft.com/office/powerpoint/2010/main" val="368852919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376FBF7E-E4DA-4919-8956-72268FA8BE2E}" type="slidenum">
              <a:rPr lang="en-US" altLang="en-US" smtClean="0"/>
              <a:pPr>
                <a:defRPr/>
              </a:pPr>
              <a:t>‹#›</a:t>
            </a:fld>
            <a:endParaRPr lang="en-US" altLang="en-US"/>
          </a:p>
        </p:txBody>
      </p:sp>
    </p:spTree>
    <p:extLst>
      <p:ext uri="{BB962C8B-B14F-4D97-AF65-F5344CB8AC3E}">
        <p14:creationId xmlns:p14="http://schemas.microsoft.com/office/powerpoint/2010/main" val="28362853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4C7F8EA-5416-4A6D-A3B6-A744E3A467A0}" type="slidenum">
              <a:rPr lang="en-US" altLang="en-US" smtClean="0"/>
              <a:pPr>
                <a:defRPr/>
              </a:pPr>
              <a:t>‹#›</a:t>
            </a:fld>
            <a:endParaRPr lang="en-US" altLang="en-US"/>
          </a:p>
        </p:txBody>
      </p:sp>
    </p:spTree>
    <p:extLst>
      <p:ext uri="{BB962C8B-B14F-4D97-AF65-F5344CB8AC3E}">
        <p14:creationId xmlns:p14="http://schemas.microsoft.com/office/powerpoint/2010/main" val="361889502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AF6651C-F3CD-4980-A0B6-E4F6745B96E1}" type="slidenum">
              <a:rPr lang="en-US" altLang="en-US" smtClean="0"/>
              <a:pPr>
                <a:defRPr/>
              </a:pPr>
              <a:t>‹#›</a:t>
            </a:fld>
            <a:endParaRPr lang="en-US" altLang="en-US"/>
          </a:p>
        </p:txBody>
      </p:sp>
    </p:spTree>
    <p:extLst>
      <p:ext uri="{BB962C8B-B14F-4D97-AF65-F5344CB8AC3E}">
        <p14:creationId xmlns:p14="http://schemas.microsoft.com/office/powerpoint/2010/main" val="2848473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3"/>
          <p:cNvSpPr>
            <a:spLocks noGrp="1"/>
          </p:cNvSpPr>
          <p:nvPr>
            <p:ph type="dt" sz="half" idx="10"/>
          </p:nvPr>
        </p:nvSpPr>
        <p:spPr/>
        <p:txBody>
          <a:bodyPr/>
          <a:lstStyle>
            <a:lvl1pPr>
              <a:defRPr/>
            </a:lvl1pPr>
          </a:lstStyle>
          <a:p>
            <a:pPr>
              <a:defRPr/>
            </a:pPr>
            <a:fld id="{CA8811A4-A2F5-4CC1-81CA-404FB024222B}" type="datetimeFigureOut">
              <a:rPr lang="en-US"/>
              <a:pPr>
                <a:defRPr/>
              </a:pPr>
              <a:t>10/27/2024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2A24E43-2780-43A7-8FCF-6B2912DE7376}" type="slidenum">
              <a:rPr lang="en-US"/>
              <a:pPr>
                <a:defRPr/>
              </a:pPr>
              <a:t>‹#›</a:t>
            </a:fld>
            <a:endParaRPr lang="en-US"/>
          </a:p>
        </p:txBody>
      </p:sp>
    </p:spTree>
    <p:extLst>
      <p:ext uri="{BB962C8B-B14F-4D97-AF65-F5344CB8AC3E}">
        <p14:creationId xmlns:p14="http://schemas.microsoft.com/office/powerpoint/2010/main" val="214355721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47E1E54-C6D3-4C57-A49F-4D46EA178C7D}" type="slidenum">
              <a:rPr lang="en-US" altLang="en-US" smtClean="0"/>
              <a:pPr>
                <a:defRPr/>
              </a:pPr>
              <a:t>‹#›</a:t>
            </a:fld>
            <a:endParaRPr lang="en-US" altLang="en-US"/>
          </a:p>
        </p:txBody>
      </p:sp>
    </p:spTree>
    <p:extLst>
      <p:ext uri="{BB962C8B-B14F-4D97-AF65-F5344CB8AC3E}">
        <p14:creationId xmlns:p14="http://schemas.microsoft.com/office/powerpoint/2010/main" val="68132136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D38D2B6-9E04-44ED-80BB-F7B6B2EBCAAD}" type="slidenum">
              <a:rPr lang="en-US" altLang="en-US" smtClean="0"/>
              <a:pPr>
                <a:defRPr/>
              </a:pPr>
              <a:t>‹#›</a:t>
            </a:fld>
            <a:endParaRPr lang="en-US" altLang="en-US"/>
          </a:p>
        </p:txBody>
      </p:sp>
    </p:spTree>
    <p:extLst>
      <p:ext uri="{BB962C8B-B14F-4D97-AF65-F5344CB8AC3E}">
        <p14:creationId xmlns:p14="http://schemas.microsoft.com/office/powerpoint/2010/main" val="265307755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6D893A0-3F55-4F9F-9EDD-168E8F2E8560}" type="slidenum">
              <a:rPr lang="en-US" altLang="en-US" smtClean="0"/>
              <a:pPr>
                <a:defRPr/>
              </a:pPr>
              <a:t>‹#›</a:t>
            </a:fld>
            <a:endParaRPr lang="en-US" altLang="en-US"/>
          </a:p>
        </p:txBody>
      </p:sp>
    </p:spTree>
    <p:extLst>
      <p:ext uri="{BB962C8B-B14F-4D97-AF65-F5344CB8AC3E}">
        <p14:creationId xmlns:p14="http://schemas.microsoft.com/office/powerpoint/2010/main" val="175846753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F2259BE-8BF8-49F7-98A0-FDF539EA1380}" type="slidenum">
              <a:rPr lang="en-US" altLang="en-US" smtClean="0"/>
              <a:pPr>
                <a:defRPr/>
              </a:pPr>
              <a:t>‹#›</a:t>
            </a:fld>
            <a:endParaRPr lang="en-US" altLang="en-US"/>
          </a:p>
        </p:txBody>
      </p:sp>
    </p:spTree>
    <p:extLst>
      <p:ext uri="{BB962C8B-B14F-4D97-AF65-F5344CB8AC3E}">
        <p14:creationId xmlns:p14="http://schemas.microsoft.com/office/powerpoint/2010/main" val="4051404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2135717937"/>
      </p:ext>
    </p:extLst>
  </p:cSld>
  <p:clrMapOvr>
    <a:masterClrMapping/>
  </p:clrMapOvr>
  <p:hf hdr="0" ftr="0" dt="0"/>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107CD9F-6ECB-42AE-8594-081E624441E3}" type="slidenum">
              <a:rPr lang="en-US" altLang="en-US" smtClean="0"/>
              <a:pPr>
                <a:defRPr/>
              </a:pPr>
              <a:t>‹#›</a:t>
            </a:fld>
            <a:endParaRPr lang="en-US" altLang="en-US"/>
          </a:p>
        </p:txBody>
      </p:sp>
    </p:spTree>
    <p:extLst>
      <p:ext uri="{BB962C8B-B14F-4D97-AF65-F5344CB8AC3E}">
        <p14:creationId xmlns:p14="http://schemas.microsoft.com/office/powerpoint/2010/main" val="68608636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7C590F8-C47D-4FBE-9970-0CB16EB01F8C}" type="slidenum">
              <a:rPr lang="en-US" altLang="en-US" smtClean="0"/>
              <a:pPr>
                <a:defRPr/>
              </a:pPr>
              <a:t>‹#›</a:t>
            </a:fld>
            <a:endParaRPr lang="en-US" altLang="en-US"/>
          </a:p>
        </p:txBody>
      </p:sp>
    </p:spTree>
    <p:extLst>
      <p:ext uri="{BB962C8B-B14F-4D97-AF65-F5344CB8AC3E}">
        <p14:creationId xmlns:p14="http://schemas.microsoft.com/office/powerpoint/2010/main" val="388776042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7FB68F0-101C-45AE-9D55-6BDB680BF06B}" type="slidenum">
              <a:rPr lang="en-US" altLang="en-US" smtClean="0"/>
              <a:pPr>
                <a:defRPr/>
              </a:pPr>
              <a:t>‹#›</a:t>
            </a:fld>
            <a:endParaRPr lang="en-US" altLang="en-US"/>
          </a:p>
        </p:txBody>
      </p:sp>
    </p:spTree>
    <p:extLst>
      <p:ext uri="{BB962C8B-B14F-4D97-AF65-F5344CB8AC3E}">
        <p14:creationId xmlns:p14="http://schemas.microsoft.com/office/powerpoint/2010/main" val="214704772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76FBF7E-E4DA-4919-8956-72268FA8BE2E}" type="slidenum">
              <a:rPr lang="en-US" altLang="en-US" smtClean="0"/>
              <a:pPr>
                <a:defRPr/>
              </a:pPr>
              <a:t>‹#›</a:t>
            </a:fld>
            <a:endParaRPr lang="en-US" altLang="en-US"/>
          </a:p>
        </p:txBody>
      </p:sp>
    </p:spTree>
    <p:extLst>
      <p:ext uri="{BB962C8B-B14F-4D97-AF65-F5344CB8AC3E}">
        <p14:creationId xmlns:p14="http://schemas.microsoft.com/office/powerpoint/2010/main" val="102911376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a:xfrm>
            <a:off x="533400" y="6172200"/>
            <a:ext cx="5811724" cy="365125"/>
          </a:xfrm>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2114395635"/>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C6969FC-3F9B-435C-9BC7-792A4844C7D8}" type="datetimeFigureOut">
              <a:rPr lang="en-US"/>
              <a:pPr>
                <a:defRPr/>
              </a:pPr>
              <a:t>10/27/2024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40024C8-8D46-4F5F-AC22-11CF74C40E29}" type="slidenum">
              <a:rPr lang="en-US"/>
              <a:pPr>
                <a:defRPr/>
              </a:pPr>
              <a:t>‹#›</a:t>
            </a:fld>
            <a:endParaRPr lang="en-US"/>
          </a:p>
        </p:txBody>
      </p:sp>
    </p:spTree>
    <p:extLst>
      <p:ext uri="{BB962C8B-B14F-4D97-AF65-F5344CB8AC3E}">
        <p14:creationId xmlns:p14="http://schemas.microsoft.com/office/powerpoint/2010/main" val="159877420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3081903208"/>
      </p:ext>
    </p:extLst>
  </p:cSld>
  <p:clrMapOvr>
    <a:masterClrMapping/>
  </p:clrMapOvr>
  <p:hf hdr="0" ftr="0" dt="0"/>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2885524366"/>
      </p:ext>
    </p:extLst>
  </p:cSld>
  <p:clrMapOvr>
    <a:masterClrMapping/>
  </p:clrMapOvr>
  <p:hf hdr="0" ftr="0" dt="0"/>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042591887"/>
      </p:ext>
    </p:extLst>
  </p:cSld>
  <p:clrMapOvr>
    <a:masterClrMapping/>
  </p:clrMapOvr>
  <p:hf hdr="0" ftr="0" dt="0"/>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1529510156"/>
      </p:ext>
    </p:extLst>
  </p:cSld>
  <p:clrMapOvr>
    <a:masterClrMapping/>
  </p:clrMapOvr>
  <p:hf hdr="0" ftr="0" dt="0"/>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039006685"/>
      </p:ext>
    </p:extLst>
  </p:cSld>
  <p:clrMapOvr>
    <a:masterClrMapping/>
  </p:clrMapOvr>
  <p:hf hdr="0" ftr="0" dt="0"/>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4159988427"/>
      </p:ext>
    </p:extLst>
  </p:cSld>
  <p:clrMapOvr>
    <a:masterClrMapping/>
  </p:clrMapOvr>
  <p:hf hdr="0" ftr="0" dt="0"/>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AF6651C-F3CD-4980-A0B6-E4F6745B96E1}" type="slidenum">
              <a:rPr lang="en-US" altLang="en-US" smtClean="0"/>
              <a:pPr>
                <a:defRPr/>
              </a:pPr>
              <a:t>‹#›</a:t>
            </a:fld>
            <a:endParaRPr lang="en-US" altLang="en-US"/>
          </a:p>
        </p:txBody>
      </p:sp>
    </p:spTree>
    <p:extLst>
      <p:ext uri="{BB962C8B-B14F-4D97-AF65-F5344CB8AC3E}">
        <p14:creationId xmlns:p14="http://schemas.microsoft.com/office/powerpoint/2010/main" val="143131661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47E1E54-C6D3-4C57-A49F-4D46EA178C7D}" type="slidenum">
              <a:rPr lang="en-US" altLang="en-US" smtClean="0"/>
              <a:pPr>
                <a:defRPr/>
              </a:pPr>
              <a:t>‹#›</a:t>
            </a:fld>
            <a:endParaRPr lang="en-US" altLang="en-US"/>
          </a:p>
        </p:txBody>
      </p:sp>
    </p:spTree>
    <p:extLst>
      <p:ext uri="{BB962C8B-B14F-4D97-AF65-F5344CB8AC3E}">
        <p14:creationId xmlns:p14="http://schemas.microsoft.com/office/powerpoint/2010/main" val="106936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a-I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B63D0858-93AD-4F2C-890C-57B4918E07EC}" type="datetimeFigureOut">
              <a:rPr lang="en-US"/>
              <a:pPr>
                <a:defRPr/>
              </a:pPr>
              <a:t>10/27/2024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5D89333-9310-4AD8-A3EA-3CFC4C216584}" type="slidenum">
              <a:rPr lang="en-US"/>
              <a:pPr>
                <a:defRPr/>
              </a:pPr>
              <a:t>‹#›</a:t>
            </a:fld>
            <a:endParaRPr lang="en-US"/>
          </a:p>
        </p:txBody>
      </p:sp>
    </p:spTree>
    <p:extLst>
      <p:ext uri="{BB962C8B-B14F-4D97-AF65-F5344CB8AC3E}">
        <p14:creationId xmlns:p14="http://schemas.microsoft.com/office/powerpoint/2010/main" val="1119818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a:defRPr/>
            </a:pPr>
            <a:fld id="{2B79B722-7989-4073-923A-ADA0B4033F16}" type="datetimeFigureOut">
              <a:rPr lang="en-US"/>
              <a:pPr>
                <a:defRPr/>
              </a:pPr>
              <a:t>10/27/2024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44154E-95E5-4EB8-9B80-C6C4BA466F01}" type="slidenum">
              <a:rPr lang="en-US"/>
              <a:pPr>
                <a:defRPr/>
              </a:pPr>
              <a:t>‹#›</a:t>
            </a:fld>
            <a:endParaRPr lang="en-US"/>
          </a:p>
        </p:txBody>
      </p:sp>
    </p:spTree>
    <p:extLst>
      <p:ext uri="{BB962C8B-B14F-4D97-AF65-F5344CB8AC3E}">
        <p14:creationId xmlns:p14="http://schemas.microsoft.com/office/powerpoint/2010/main" val="4168921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a-I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fa-IR"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a:defRPr/>
            </a:pPr>
            <a:fld id="{E54763C1-758E-4E52-85EA-88F692A4490A}" type="datetimeFigureOut">
              <a:rPr lang="en-US"/>
              <a:pPr>
                <a:defRPr/>
              </a:pPr>
              <a:t>10/27/2024</a:t>
            </a:fld>
            <a:endParaRPr lang="en-US"/>
          </a:p>
        </p:txBody>
      </p:sp>
      <p:sp>
        <p:nvSpPr>
          <p:cNvPr id="6" name="Footer Placeholder 5"/>
          <p:cNvSpPr>
            <a:spLocks noGrp="1"/>
          </p:cNvSpPr>
          <p:nvPr>
            <p:ph type="ftr" sz="quarter" idx="11"/>
          </p:nvPr>
        </p:nvSpPr>
        <p:spPr/>
        <p:txBody>
          <a:bodyPr/>
          <a:lstStyle>
            <a:lvl1pPr>
              <a:defRPr/>
            </a:lvl1pPr>
          </a:lstStyle>
          <a:p>
            <a:pPr>
              <a:defRPr/>
            </a:pPr>
            <a:endParaRPr lang="fa-IR"/>
          </a:p>
        </p:txBody>
      </p:sp>
      <p:sp>
        <p:nvSpPr>
          <p:cNvPr id="7" name="Slide Number Placeholder 6"/>
          <p:cNvSpPr>
            <a:spLocks noGrp="1"/>
          </p:cNvSpPr>
          <p:nvPr>
            <p:ph type="sldNum" sz="quarter" idx="12"/>
          </p:nvPr>
        </p:nvSpPr>
        <p:spPr/>
        <p:txBody>
          <a:bodyPr/>
          <a:lstStyle>
            <a:lvl1pPr>
              <a:defRPr/>
            </a:lvl1pPr>
          </a:lstStyle>
          <a:p>
            <a:pPr>
              <a:defRPr/>
            </a:pPr>
            <a:fld id="{8A5F41B5-E2D9-4546-A1C0-BCDE04A96C10}" type="slidenum">
              <a:rPr lang="en-US"/>
              <a:pPr>
                <a:defRPr/>
              </a:pPr>
              <a:t>‹#›</a:t>
            </a:fld>
            <a:endParaRPr lang="en-US"/>
          </a:p>
        </p:txBody>
      </p:sp>
    </p:spTree>
    <p:extLst>
      <p:ext uri="{BB962C8B-B14F-4D97-AF65-F5344CB8AC3E}">
        <p14:creationId xmlns:p14="http://schemas.microsoft.com/office/powerpoint/2010/main" val="2922977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a:defRPr/>
            </a:pPr>
            <a:fld id="{7BB4511A-6BEE-4D17-8F41-05A7839ACF9D}" type="datetimeFigureOut">
              <a:rPr lang="en-US"/>
              <a:pPr>
                <a:defRPr/>
              </a:pPr>
              <a:t>10/27/2024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931721D-E621-4EB9-972C-63F1CF7CE07C}" type="slidenum">
              <a:rPr lang="en-US"/>
              <a:pPr>
                <a:defRPr/>
              </a:pPr>
              <a:t>‹#›</a:t>
            </a:fld>
            <a:endParaRPr lang="en-US"/>
          </a:p>
        </p:txBody>
      </p:sp>
    </p:spTree>
    <p:extLst>
      <p:ext uri="{BB962C8B-B14F-4D97-AF65-F5344CB8AC3E}">
        <p14:creationId xmlns:p14="http://schemas.microsoft.com/office/powerpoint/2010/main" val="535708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a:defRPr/>
            </a:pPr>
            <a:fld id="{20A11ED4-F189-4104-9A96-7FE1DBF9309E}" type="datetimeFigureOut">
              <a:rPr lang="en-US"/>
              <a:pPr>
                <a:defRPr/>
              </a:pPr>
              <a:t>10/27/2024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CE89AD-E6F7-451C-9064-7C0AB01CB8B5}" type="slidenum">
              <a:rPr lang="en-US"/>
              <a:pPr>
                <a:defRPr/>
              </a:pPr>
              <a:t>‹#›</a:t>
            </a:fld>
            <a:endParaRPr lang="en-US"/>
          </a:p>
        </p:txBody>
      </p:sp>
    </p:spTree>
    <p:extLst>
      <p:ext uri="{BB962C8B-B14F-4D97-AF65-F5344CB8AC3E}">
        <p14:creationId xmlns:p14="http://schemas.microsoft.com/office/powerpoint/2010/main" val="3777176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a-I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a:defRPr/>
            </a:pPr>
            <a:fld id="{F6C294FE-DDB0-4659-91D4-0463C510EDE1}" type="datetimeFigureOut">
              <a:rPr lang="en-US"/>
              <a:pPr>
                <a:defRPr/>
              </a:pPr>
              <a:t>10/27/2024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2C83F0-D202-42D1-AC90-B52D4E880031}" type="slidenum">
              <a:rPr lang="en-US"/>
              <a:pPr>
                <a:defRPr/>
              </a:pPr>
              <a:t>‹#›</a:t>
            </a:fld>
            <a:endParaRPr lang="en-US"/>
          </a:p>
        </p:txBody>
      </p:sp>
    </p:spTree>
    <p:extLst>
      <p:ext uri="{BB962C8B-B14F-4D97-AF65-F5344CB8AC3E}">
        <p14:creationId xmlns:p14="http://schemas.microsoft.com/office/powerpoint/2010/main" val="25986725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a:defRPr/>
            </a:pPr>
            <a:fld id="{C2DBA391-BE54-4E61-AD0C-E511B5623FAE}" type="datetimeFigureOut">
              <a:rPr lang="en-US"/>
              <a:pPr>
                <a:defRPr/>
              </a:pPr>
              <a:t>10/27/2024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D7B37C-AC2B-43FA-8F16-D330B8910237}" type="slidenum">
              <a:rPr lang="en-US"/>
              <a:pPr>
                <a:defRPr/>
              </a:pPr>
              <a:t>‹#›</a:t>
            </a:fld>
            <a:endParaRPr lang="en-US"/>
          </a:p>
        </p:txBody>
      </p:sp>
    </p:spTree>
    <p:extLst>
      <p:ext uri="{BB962C8B-B14F-4D97-AF65-F5344CB8AC3E}">
        <p14:creationId xmlns:p14="http://schemas.microsoft.com/office/powerpoint/2010/main" val="17346237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a-I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0FF00AC7-34F9-4F68-AE47-99BAF0DC64C3}" type="datetimeFigureOut">
              <a:rPr lang="en-US"/>
              <a:pPr>
                <a:defRPr/>
              </a:pPr>
              <a:t>10/27/2024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51FCB2-CD9A-4F5B-A9B1-28A592CCDC6B}" type="slidenum">
              <a:rPr lang="en-US"/>
              <a:pPr>
                <a:defRPr/>
              </a:pPr>
              <a:t>‹#›</a:t>
            </a:fld>
            <a:endParaRPr lang="en-US"/>
          </a:p>
        </p:txBody>
      </p:sp>
    </p:spTree>
    <p:extLst>
      <p:ext uri="{BB962C8B-B14F-4D97-AF65-F5344CB8AC3E}">
        <p14:creationId xmlns:p14="http://schemas.microsoft.com/office/powerpoint/2010/main" val="19898723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3"/>
          <p:cNvSpPr>
            <a:spLocks noGrp="1"/>
          </p:cNvSpPr>
          <p:nvPr>
            <p:ph type="dt" sz="half" idx="10"/>
          </p:nvPr>
        </p:nvSpPr>
        <p:spPr/>
        <p:txBody>
          <a:bodyPr/>
          <a:lstStyle>
            <a:lvl1pPr>
              <a:defRPr/>
            </a:lvl1pPr>
          </a:lstStyle>
          <a:p>
            <a:pPr>
              <a:defRPr/>
            </a:pPr>
            <a:fld id="{1BEA5D80-AECF-4614-BF83-FE8B21311EDA}" type="datetimeFigureOut">
              <a:rPr lang="en-US"/>
              <a:pPr>
                <a:defRPr/>
              </a:pPr>
              <a:t>10/27/2024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982D453-BF30-4423-A114-D3AFFBB721BF}" type="slidenum">
              <a:rPr lang="en-US"/>
              <a:pPr>
                <a:defRPr/>
              </a:pPr>
              <a:t>‹#›</a:t>
            </a:fld>
            <a:endParaRPr lang="en-US"/>
          </a:p>
        </p:txBody>
      </p:sp>
    </p:spTree>
    <p:extLst>
      <p:ext uri="{BB962C8B-B14F-4D97-AF65-F5344CB8AC3E}">
        <p14:creationId xmlns:p14="http://schemas.microsoft.com/office/powerpoint/2010/main" val="730797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a-I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3"/>
          <p:cNvSpPr>
            <a:spLocks noGrp="1"/>
          </p:cNvSpPr>
          <p:nvPr>
            <p:ph type="dt" sz="half" idx="10"/>
          </p:nvPr>
        </p:nvSpPr>
        <p:spPr/>
        <p:txBody>
          <a:bodyPr/>
          <a:lstStyle>
            <a:lvl1pPr>
              <a:defRPr/>
            </a:lvl1pPr>
          </a:lstStyle>
          <a:p>
            <a:pPr>
              <a:defRPr/>
            </a:pPr>
            <a:fld id="{B8B69636-BDB4-47ED-8FEB-AF285920B1D9}" type="datetimeFigureOut">
              <a:rPr lang="en-US"/>
              <a:pPr>
                <a:defRPr/>
              </a:pPr>
              <a:t>10/27/2024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E0099EA-D7DD-42C6-9B70-BE76869812E4}" type="slidenum">
              <a:rPr lang="en-US"/>
              <a:pPr>
                <a:defRPr/>
              </a:pPr>
              <a:t>‹#›</a:t>
            </a:fld>
            <a:endParaRPr lang="en-US"/>
          </a:p>
        </p:txBody>
      </p:sp>
    </p:spTree>
    <p:extLst>
      <p:ext uri="{BB962C8B-B14F-4D97-AF65-F5344CB8AC3E}">
        <p14:creationId xmlns:p14="http://schemas.microsoft.com/office/powerpoint/2010/main" val="33532659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3"/>
          <p:cNvSpPr>
            <a:spLocks noGrp="1"/>
          </p:cNvSpPr>
          <p:nvPr>
            <p:ph type="dt" sz="half" idx="10"/>
          </p:nvPr>
        </p:nvSpPr>
        <p:spPr/>
        <p:txBody>
          <a:bodyPr/>
          <a:lstStyle>
            <a:lvl1pPr>
              <a:defRPr/>
            </a:lvl1pPr>
          </a:lstStyle>
          <a:p>
            <a:pPr>
              <a:defRPr/>
            </a:pPr>
            <a:fld id="{FF8B9767-B59A-4D4D-A6B5-CB3A9B777286}" type="datetimeFigureOut">
              <a:rPr lang="en-US"/>
              <a:pPr>
                <a:defRPr/>
              </a:pPr>
              <a:t>10/27/2024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C9C40B2-BDD7-4DD8-B667-F0AA6EFBF556}" type="slidenum">
              <a:rPr lang="en-US"/>
              <a:pPr>
                <a:defRPr/>
              </a:pPr>
              <a:t>‹#›</a:t>
            </a:fld>
            <a:endParaRPr lang="en-US"/>
          </a:p>
        </p:txBody>
      </p:sp>
    </p:spTree>
    <p:extLst>
      <p:ext uri="{BB962C8B-B14F-4D97-AF65-F5344CB8AC3E}">
        <p14:creationId xmlns:p14="http://schemas.microsoft.com/office/powerpoint/2010/main" val="21852273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C910B76-5F63-44D9-B595-FF98BCFE63D9}" type="datetimeFigureOut">
              <a:rPr lang="en-US"/>
              <a:pPr>
                <a:defRPr/>
              </a:pPr>
              <a:t>10/27/2024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2A5479A-3676-43D3-9811-652FC1F98CF3}" type="slidenum">
              <a:rPr lang="en-US"/>
              <a:pPr>
                <a:defRPr/>
              </a:pPr>
              <a:t>‹#›</a:t>
            </a:fld>
            <a:endParaRPr lang="en-US"/>
          </a:p>
        </p:txBody>
      </p:sp>
    </p:spTree>
    <p:extLst>
      <p:ext uri="{BB962C8B-B14F-4D97-AF65-F5344CB8AC3E}">
        <p14:creationId xmlns:p14="http://schemas.microsoft.com/office/powerpoint/2010/main" val="493985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a-I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6FA95E56-AACA-4A2F-A562-9F84CE4D883F}" type="datetimeFigureOut">
              <a:rPr lang="en-US"/>
              <a:pPr>
                <a:defRPr/>
              </a:pPr>
              <a:t>10/27/2024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E8EEAD-F732-4DC9-B407-2B9AEDB98156}" type="slidenum">
              <a:rPr lang="en-US"/>
              <a:pPr>
                <a:defRPr/>
              </a:pPr>
              <a:t>‹#›</a:t>
            </a:fld>
            <a:endParaRPr lang="en-US"/>
          </a:p>
        </p:txBody>
      </p:sp>
    </p:spTree>
    <p:extLst>
      <p:ext uri="{BB962C8B-B14F-4D97-AF65-F5344CB8AC3E}">
        <p14:creationId xmlns:p14="http://schemas.microsoft.com/office/powerpoint/2010/main" val="3888847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a-I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E1FEF53F-6B49-44D9-BBE5-3EA2AC28C9A4}" type="datetimeFigureOut">
              <a:rPr lang="en-US"/>
              <a:pPr>
                <a:defRPr/>
              </a:pPr>
              <a:t>10/27/2024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106D020-554A-469F-A30C-74DF603A1574}" type="slidenum">
              <a:rPr lang="en-US"/>
              <a:pPr>
                <a:defRPr/>
              </a:pPr>
              <a:t>‹#›</a:t>
            </a:fld>
            <a:endParaRPr lang="en-US"/>
          </a:p>
        </p:txBody>
      </p:sp>
    </p:spTree>
    <p:extLst>
      <p:ext uri="{BB962C8B-B14F-4D97-AF65-F5344CB8AC3E}">
        <p14:creationId xmlns:p14="http://schemas.microsoft.com/office/powerpoint/2010/main" val="3649457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a-I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fa-IR"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a:defRPr/>
            </a:pPr>
            <a:fld id="{484A04D7-3523-41F6-B5D1-BDB3965F0CAF}" type="datetimeFigureOut">
              <a:rPr lang="en-US"/>
              <a:pPr>
                <a:defRPr/>
              </a:pPr>
              <a:t>10/27/2024</a:t>
            </a:fld>
            <a:endParaRPr lang="en-US"/>
          </a:p>
        </p:txBody>
      </p:sp>
      <p:sp>
        <p:nvSpPr>
          <p:cNvPr id="6" name="Footer Placeholder 5"/>
          <p:cNvSpPr>
            <a:spLocks noGrp="1"/>
          </p:cNvSpPr>
          <p:nvPr>
            <p:ph type="ftr" sz="quarter" idx="11"/>
          </p:nvPr>
        </p:nvSpPr>
        <p:spPr/>
        <p:txBody>
          <a:bodyPr/>
          <a:lstStyle>
            <a:lvl1pPr>
              <a:defRPr/>
            </a:lvl1pPr>
          </a:lstStyle>
          <a:p>
            <a:pPr>
              <a:defRPr/>
            </a:pPr>
            <a:endParaRPr lang="fa-IR"/>
          </a:p>
        </p:txBody>
      </p:sp>
      <p:sp>
        <p:nvSpPr>
          <p:cNvPr id="7" name="Slide Number Placeholder 6"/>
          <p:cNvSpPr>
            <a:spLocks noGrp="1"/>
          </p:cNvSpPr>
          <p:nvPr>
            <p:ph type="sldNum" sz="quarter" idx="12"/>
          </p:nvPr>
        </p:nvSpPr>
        <p:spPr/>
        <p:txBody>
          <a:bodyPr/>
          <a:lstStyle>
            <a:lvl1pPr>
              <a:defRPr/>
            </a:lvl1pPr>
          </a:lstStyle>
          <a:p>
            <a:pPr>
              <a:defRPr/>
            </a:pPr>
            <a:fld id="{CB03EBB3-1171-4A44-BFA9-24E02E86D662}" type="slidenum">
              <a:rPr lang="en-US"/>
              <a:pPr>
                <a:defRPr/>
              </a:pPr>
              <a:t>‹#›</a:t>
            </a:fld>
            <a:endParaRPr lang="en-US"/>
          </a:p>
        </p:txBody>
      </p:sp>
    </p:spTree>
    <p:extLst>
      <p:ext uri="{BB962C8B-B14F-4D97-AF65-F5344CB8AC3E}">
        <p14:creationId xmlns:p14="http://schemas.microsoft.com/office/powerpoint/2010/main" val="4187407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a:defRPr/>
            </a:pPr>
            <a:fld id="{A9931E59-AE20-4610-9809-7370BE29CD9A}" type="datetimeFigureOut">
              <a:rPr lang="en-US"/>
              <a:pPr>
                <a:defRPr/>
              </a:pPr>
              <a:t>10/27/2024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5FAAEE7-D083-4068-9BF7-E3CCBDAD0833}" type="slidenum">
              <a:rPr lang="en-US"/>
              <a:pPr>
                <a:defRPr/>
              </a:pPr>
              <a:t>‹#›</a:t>
            </a:fld>
            <a:endParaRPr lang="en-US"/>
          </a:p>
        </p:txBody>
      </p:sp>
    </p:spTree>
    <p:extLst>
      <p:ext uri="{BB962C8B-B14F-4D97-AF65-F5344CB8AC3E}">
        <p14:creationId xmlns:p14="http://schemas.microsoft.com/office/powerpoint/2010/main" val="31230572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a:defRPr/>
            </a:pPr>
            <a:fld id="{233BEEB9-549B-4BAF-88E6-2D79FF9C56A8}" type="datetimeFigureOut">
              <a:rPr lang="en-US"/>
              <a:pPr>
                <a:defRPr/>
              </a:pPr>
              <a:t>10/27/2024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81626E-6908-4315-83A9-A49917D6FDD9}" type="slidenum">
              <a:rPr lang="en-US"/>
              <a:pPr>
                <a:defRPr/>
              </a:pPr>
              <a:t>‹#›</a:t>
            </a:fld>
            <a:endParaRPr lang="en-US"/>
          </a:p>
        </p:txBody>
      </p:sp>
    </p:spTree>
    <p:extLst>
      <p:ext uri="{BB962C8B-B14F-4D97-AF65-F5344CB8AC3E}">
        <p14:creationId xmlns:p14="http://schemas.microsoft.com/office/powerpoint/2010/main" val="27480977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a-I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a:defRPr/>
            </a:pPr>
            <a:fld id="{ACCC41E1-DBDB-42DE-A997-EC6DBB83D2C4}" type="datetimeFigureOut">
              <a:rPr lang="en-US"/>
              <a:pPr>
                <a:defRPr/>
              </a:pPr>
              <a:t>10/27/2024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18522D-45D5-4265-9F0C-308BDF5D1C12}" type="slidenum">
              <a:rPr lang="en-US"/>
              <a:pPr>
                <a:defRPr/>
              </a:pPr>
              <a:t>‹#›</a:t>
            </a:fld>
            <a:endParaRPr lang="en-US"/>
          </a:p>
        </p:txBody>
      </p:sp>
    </p:spTree>
    <p:extLst>
      <p:ext uri="{BB962C8B-B14F-4D97-AF65-F5344CB8AC3E}">
        <p14:creationId xmlns:p14="http://schemas.microsoft.com/office/powerpoint/2010/main" val="7241481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a:defRPr/>
            </a:pPr>
            <a:fld id="{8073603D-C2B0-4880-83EB-E25E73B7D247}" type="datetimeFigureOut">
              <a:rPr lang="en-US"/>
              <a:pPr>
                <a:defRPr/>
              </a:pPr>
              <a:t>10/27/2024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7B3962-DAA6-4186-A2F8-A868F4A75892}" type="slidenum">
              <a:rPr lang="en-US"/>
              <a:pPr>
                <a:defRPr/>
              </a:pPr>
              <a:t>‹#›</a:t>
            </a:fld>
            <a:endParaRPr lang="en-US"/>
          </a:p>
        </p:txBody>
      </p:sp>
    </p:spTree>
    <p:extLst>
      <p:ext uri="{BB962C8B-B14F-4D97-AF65-F5344CB8AC3E}">
        <p14:creationId xmlns:p14="http://schemas.microsoft.com/office/powerpoint/2010/main" val="40125595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a-I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999B9942-6C02-4771-89DB-094628CD755D}" type="datetimeFigureOut">
              <a:rPr lang="en-US"/>
              <a:pPr>
                <a:defRPr/>
              </a:pPr>
              <a:t>10/27/2024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16065E-B521-426C-8D08-F0F75C9770C8}" type="slidenum">
              <a:rPr lang="en-US"/>
              <a:pPr>
                <a:defRPr/>
              </a:pPr>
              <a:t>‹#›</a:t>
            </a:fld>
            <a:endParaRPr lang="en-US"/>
          </a:p>
        </p:txBody>
      </p:sp>
    </p:spTree>
    <p:extLst>
      <p:ext uri="{BB962C8B-B14F-4D97-AF65-F5344CB8AC3E}">
        <p14:creationId xmlns:p14="http://schemas.microsoft.com/office/powerpoint/2010/main" val="10309185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3"/>
          <p:cNvSpPr>
            <a:spLocks noGrp="1"/>
          </p:cNvSpPr>
          <p:nvPr>
            <p:ph type="dt" sz="half" idx="10"/>
          </p:nvPr>
        </p:nvSpPr>
        <p:spPr/>
        <p:txBody>
          <a:bodyPr/>
          <a:lstStyle>
            <a:lvl1pPr>
              <a:defRPr/>
            </a:lvl1pPr>
          </a:lstStyle>
          <a:p>
            <a:pPr>
              <a:defRPr/>
            </a:pPr>
            <a:fld id="{47EC12F4-87CC-4131-B900-5FA1AF8C20D3}" type="datetimeFigureOut">
              <a:rPr lang="en-US"/>
              <a:pPr>
                <a:defRPr/>
              </a:pPr>
              <a:t>10/27/2024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A557E9C-ED95-4E58-8887-EA15F2BC6689}" type="slidenum">
              <a:rPr lang="en-US"/>
              <a:pPr>
                <a:defRPr/>
              </a:pPr>
              <a:t>‹#›</a:t>
            </a:fld>
            <a:endParaRPr lang="en-US"/>
          </a:p>
        </p:txBody>
      </p:sp>
    </p:spTree>
    <p:extLst>
      <p:ext uri="{BB962C8B-B14F-4D97-AF65-F5344CB8AC3E}">
        <p14:creationId xmlns:p14="http://schemas.microsoft.com/office/powerpoint/2010/main" val="24254843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a-I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3"/>
          <p:cNvSpPr>
            <a:spLocks noGrp="1"/>
          </p:cNvSpPr>
          <p:nvPr>
            <p:ph type="dt" sz="half" idx="10"/>
          </p:nvPr>
        </p:nvSpPr>
        <p:spPr/>
        <p:txBody>
          <a:bodyPr/>
          <a:lstStyle>
            <a:lvl1pPr>
              <a:defRPr/>
            </a:lvl1pPr>
          </a:lstStyle>
          <a:p>
            <a:pPr>
              <a:defRPr/>
            </a:pPr>
            <a:fld id="{91A877A7-20EF-414F-BBE7-60A1D4E4048B}" type="datetimeFigureOut">
              <a:rPr lang="en-US"/>
              <a:pPr>
                <a:defRPr/>
              </a:pPr>
              <a:t>10/27/2024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45C59DD-C104-42C1-AB07-DB6F44272A10}" type="slidenum">
              <a:rPr lang="en-US"/>
              <a:pPr>
                <a:defRPr/>
              </a:pPr>
              <a:t>‹#›</a:t>
            </a:fld>
            <a:endParaRPr lang="en-US"/>
          </a:p>
        </p:txBody>
      </p:sp>
    </p:spTree>
    <p:extLst>
      <p:ext uri="{BB962C8B-B14F-4D97-AF65-F5344CB8AC3E}">
        <p14:creationId xmlns:p14="http://schemas.microsoft.com/office/powerpoint/2010/main" val="36751383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3"/>
          <p:cNvSpPr>
            <a:spLocks noGrp="1"/>
          </p:cNvSpPr>
          <p:nvPr>
            <p:ph type="dt" sz="half" idx="10"/>
          </p:nvPr>
        </p:nvSpPr>
        <p:spPr/>
        <p:txBody>
          <a:bodyPr/>
          <a:lstStyle>
            <a:lvl1pPr>
              <a:defRPr/>
            </a:lvl1pPr>
          </a:lstStyle>
          <a:p>
            <a:pPr>
              <a:defRPr/>
            </a:pPr>
            <a:fld id="{0E8A31AA-7D24-4AC3-8763-2EF0E50DA9C7}" type="datetimeFigureOut">
              <a:rPr lang="en-US"/>
              <a:pPr>
                <a:defRPr/>
              </a:pPr>
              <a:t>10/27/2024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2425079-751E-4DF0-B21B-1F182E1500D5}" type="slidenum">
              <a:rPr lang="en-US"/>
              <a:pPr>
                <a:defRPr/>
              </a:pPr>
              <a:t>‹#›</a:t>
            </a:fld>
            <a:endParaRPr lang="en-US"/>
          </a:p>
        </p:txBody>
      </p:sp>
    </p:spTree>
    <p:extLst>
      <p:ext uri="{BB962C8B-B14F-4D97-AF65-F5344CB8AC3E}">
        <p14:creationId xmlns:p14="http://schemas.microsoft.com/office/powerpoint/2010/main" val="75904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3"/>
          <p:cNvSpPr>
            <a:spLocks noGrp="1"/>
          </p:cNvSpPr>
          <p:nvPr>
            <p:ph type="dt" sz="half" idx="10"/>
          </p:nvPr>
        </p:nvSpPr>
        <p:spPr/>
        <p:txBody>
          <a:bodyPr/>
          <a:lstStyle>
            <a:lvl1pPr>
              <a:defRPr/>
            </a:lvl1pPr>
          </a:lstStyle>
          <a:p>
            <a:pPr>
              <a:defRPr/>
            </a:pPr>
            <a:fld id="{F49AF3D6-BFEB-47F8-BFA0-978F1748BBAE}" type="datetimeFigureOut">
              <a:rPr lang="en-US"/>
              <a:pPr>
                <a:defRPr/>
              </a:pPr>
              <a:t>10/27/2024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107493-2032-4E0A-ADE3-027905658EE2}" type="slidenum">
              <a:rPr lang="en-US"/>
              <a:pPr>
                <a:defRPr/>
              </a:pPr>
              <a:t>‹#›</a:t>
            </a:fld>
            <a:endParaRPr lang="en-US"/>
          </a:p>
        </p:txBody>
      </p:sp>
    </p:spTree>
    <p:extLst>
      <p:ext uri="{BB962C8B-B14F-4D97-AF65-F5344CB8AC3E}">
        <p14:creationId xmlns:p14="http://schemas.microsoft.com/office/powerpoint/2010/main" val="19680903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A122B02-8C42-425F-AAC1-C332FA597518}" type="datetimeFigureOut">
              <a:rPr lang="en-US"/>
              <a:pPr>
                <a:defRPr/>
              </a:pPr>
              <a:t>10/27/2024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DF64724-3734-4C9D-A608-7FCBCDEC5C44}" type="slidenum">
              <a:rPr lang="en-US"/>
              <a:pPr>
                <a:defRPr/>
              </a:pPr>
              <a:t>‹#›</a:t>
            </a:fld>
            <a:endParaRPr lang="en-US"/>
          </a:p>
        </p:txBody>
      </p:sp>
    </p:spTree>
    <p:extLst>
      <p:ext uri="{BB962C8B-B14F-4D97-AF65-F5344CB8AC3E}">
        <p14:creationId xmlns:p14="http://schemas.microsoft.com/office/powerpoint/2010/main" val="6973945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a-I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2909FF43-4B27-4558-879E-3CFF9EDDB1E6}" type="datetimeFigureOut">
              <a:rPr lang="en-US"/>
              <a:pPr>
                <a:defRPr/>
              </a:pPr>
              <a:t>10/27/2024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AB10661-6000-46EB-A6FE-A7D4BEF9F1B8}" type="slidenum">
              <a:rPr lang="en-US"/>
              <a:pPr>
                <a:defRPr/>
              </a:pPr>
              <a:t>‹#›</a:t>
            </a:fld>
            <a:endParaRPr lang="en-US"/>
          </a:p>
        </p:txBody>
      </p:sp>
    </p:spTree>
    <p:extLst>
      <p:ext uri="{BB962C8B-B14F-4D97-AF65-F5344CB8AC3E}">
        <p14:creationId xmlns:p14="http://schemas.microsoft.com/office/powerpoint/2010/main" val="2754328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a-I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fa-IR"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a:defRPr/>
            </a:pPr>
            <a:fld id="{58298EBD-0C5D-4848-BA5E-444FD4C35464}" type="datetimeFigureOut">
              <a:rPr lang="en-US"/>
              <a:pPr>
                <a:defRPr/>
              </a:pPr>
              <a:t>10/27/2024</a:t>
            </a:fld>
            <a:endParaRPr lang="en-US"/>
          </a:p>
        </p:txBody>
      </p:sp>
      <p:sp>
        <p:nvSpPr>
          <p:cNvPr id="6" name="Footer Placeholder 5"/>
          <p:cNvSpPr>
            <a:spLocks noGrp="1"/>
          </p:cNvSpPr>
          <p:nvPr>
            <p:ph type="ftr" sz="quarter" idx="11"/>
          </p:nvPr>
        </p:nvSpPr>
        <p:spPr/>
        <p:txBody>
          <a:bodyPr/>
          <a:lstStyle>
            <a:lvl1pPr>
              <a:defRPr/>
            </a:lvl1pPr>
          </a:lstStyle>
          <a:p>
            <a:pPr>
              <a:defRPr/>
            </a:pPr>
            <a:endParaRPr lang="fa-IR"/>
          </a:p>
        </p:txBody>
      </p:sp>
      <p:sp>
        <p:nvSpPr>
          <p:cNvPr id="7" name="Slide Number Placeholder 6"/>
          <p:cNvSpPr>
            <a:spLocks noGrp="1"/>
          </p:cNvSpPr>
          <p:nvPr>
            <p:ph type="sldNum" sz="quarter" idx="12"/>
          </p:nvPr>
        </p:nvSpPr>
        <p:spPr/>
        <p:txBody>
          <a:bodyPr/>
          <a:lstStyle>
            <a:lvl1pPr>
              <a:defRPr/>
            </a:lvl1pPr>
          </a:lstStyle>
          <a:p>
            <a:pPr>
              <a:defRPr/>
            </a:pPr>
            <a:fld id="{C655B7D1-D56C-4C4E-98EB-FCECA231DB1B}" type="slidenum">
              <a:rPr lang="en-US"/>
              <a:pPr>
                <a:defRPr/>
              </a:pPr>
              <a:t>‹#›</a:t>
            </a:fld>
            <a:endParaRPr lang="en-US"/>
          </a:p>
        </p:txBody>
      </p:sp>
    </p:spTree>
    <p:extLst>
      <p:ext uri="{BB962C8B-B14F-4D97-AF65-F5344CB8AC3E}">
        <p14:creationId xmlns:p14="http://schemas.microsoft.com/office/powerpoint/2010/main" val="5618449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a:defRPr/>
            </a:pPr>
            <a:fld id="{D2FF3135-3A4B-4ED3-84C3-AED8C15EA940}" type="datetimeFigureOut">
              <a:rPr lang="en-US"/>
              <a:pPr>
                <a:defRPr/>
              </a:pPr>
              <a:t>10/27/2024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0B7C02-F3DC-489D-9AC6-17AFE921F8ED}" type="slidenum">
              <a:rPr lang="en-US"/>
              <a:pPr>
                <a:defRPr/>
              </a:pPr>
              <a:t>‹#›</a:t>
            </a:fld>
            <a:endParaRPr lang="en-US"/>
          </a:p>
        </p:txBody>
      </p:sp>
    </p:spTree>
    <p:extLst>
      <p:ext uri="{BB962C8B-B14F-4D97-AF65-F5344CB8AC3E}">
        <p14:creationId xmlns:p14="http://schemas.microsoft.com/office/powerpoint/2010/main" val="9759123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a:defRPr/>
            </a:pPr>
            <a:fld id="{769A2118-7A5B-4568-ACDC-D57EDBD2E605}" type="datetimeFigureOut">
              <a:rPr lang="en-US"/>
              <a:pPr>
                <a:defRPr/>
              </a:pPr>
              <a:t>10/27/2024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F4EDC47-CB52-45B5-8BA4-A47DC90FECB1}" type="slidenum">
              <a:rPr lang="en-US"/>
              <a:pPr>
                <a:defRPr/>
              </a:pPr>
              <a:t>‹#›</a:t>
            </a:fld>
            <a:endParaRPr lang="en-US"/>
          </a:p>
        </p:txBody>
      </p:sp>
    </p:spTree>
    <p:extLst>
      <p:ext uri="{BB962C8B-B14F-4D97-AF65-F5344CB8AC3E}">
        <p14:creationId xmlns:p14="http://schemas.microsoft.com/office/powerpoint/2010/main" val="32881418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a-I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a:defRPr/>
            </a:pPr>
            <a:fld id="{8BD59B1E-1565-479D-B245-3B38C6A4FFD6}" type="datetimeFigureOut">
              <a:rPr lang="en-US"/>
              <a:pPr>
                <a:defRPr/>
              </a:pPr>
              <a:t>10/27/2024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12CA621-60A2-4F5B-86A0-69A1DA396FED}" type="slidenum">
              <a:rPr lang="en-US"/>
              <a:pPr>
                <a:defRPr/>
              </a:pPr>
              <a:t>‹#›</a:t>
            </a:fld>
            <a:endParaRPr lang="en-US"/>
          </a:p>
        </p:txBody>
      </p:sp>
    </p:spTree>
    <p:extLst>
      <p:ext uri="{BB962C8B-B14F-4D97-AF65-F5344CB8AC3E}">
        <p14:creationId xmlns:p14="http://schemas.microsoft.com/office/powerpoint/2010/main" val="21467163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a:defRPr/>
            </a:pPr>
            <a:fld id="{0A6EACF0-EE0C-43E8-8756-5AD2862D2C9D}" type="datetimeFigureOut">
              <a:rPr lang="en-US"/>
              <a:pPr>
                <a:defRPr/>
              </a:pPr>
              <a:t>10/27/2024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BFA0B64-203A-4627-842F-44826596DFDD}" type="slidenum">
              <a:rPr lang="en-US"/>
              <a:pPr>
                <a:defRPr/>
              </a:pPr>
              <a:t>‹#›</a:t>
            </a:fld>
            <a:endParaRPr lang="en-US"/>
          </a:p>
        </p:txBody>
      </p:sp>
    </p:spTree>
    <p:extLst>
      <p:ext uri="{BB962C8B-B14F-4D97-AF65-F5344CB8AC3E}">
        <p14:creationId xmlns:p14="http://schemas.microsoft.com/office/powerpoint/2010/main" val="12587795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a-I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ED521FC2-9485-4360-9298-224454E7E84F}" type="datetimeFigureOut">
              <a:rPr lang="en-US"/>
              <a:pPr>
                <a:defRPr/>
              </a:pPr>
              <a:t>10/27/2024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068AE1-FCA8-4FC0-9997-25DAE02DD42F}" type="slidenum">
              <a:rPr lang="en-US"/>
              <a:pPr>
                <a:defRPr/>
              </a:pPr>
              <a:t>‹#›</a:t>
            </a:fld>
            <a:endParaRPr lang="en-US"/>
          </a:p>
        </p:txBody>
      </p:sp>
    </p:spTree>
    <p:extLst>
      <p:ext uri="{BB962C8B-B14F-4D97-AF65-F5344CB8AC3E}">
        <p14:creationId xmlns:p14="http://schemas.microsoft.com/office/powerpoint/2010/main" val="42404340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3"/>
          <p:cNvSpPr>
            <a:spLocks noGrp="1"/>
          </p:cNvSpPr>
          <p:nvPr>
            <p:ph type="dt" sz="half" idx="10"/>
          </p:nvPr>
        </p:nvSpPr>
        <p:spPr/>
        <p:txBody>
          <a:bodyPr/>
          <a:lstStyle>
            <a:lvl1pPr>
              <a:defRPr/>
            </a:lvl1pPr>
          </a:lstStyle>
          <a:p>
            <a:pPr>
              <a:defRPr/>
            </a:pPr>
            <a:fld id="{79308491-2227-4BCA-85EA-05C5B6A3CEAF}" type="datetimeFigureOut">
              <a:rPr lang="en-US"/>
              <a:pPr>
                <a:defRPr/>
              </a:pPr>
              <a:t>10/27/2024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4FF938-DC55-44C2-9287-2A23D5E42987}" type="slidenum">
              <a:rPr lang="en-US"/>
              <a:pPr>
                <a:defRPr/>
              </a:pPr>
              <a:t>‹#›</a:t>
            </a:fld>
            <a:endParaRPr lang="en-US"/>
          </a:p>
        </p:txBody>
      </p:sp>
    </p:spTree>
    <p:extLst>
      <p:ext uri="{BB962C8B-B14F-4D97-AF65-F5344CB8AC3E}">
        <p14:creationId xmlns:p14="http://schemas.microsoft.com/office/powerpoint/2010/main" val="21980832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a-I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3"/>
          <p:cNvSpPr>
            <a:spLocks noGrp="1"/>
          </p:cNvSpPr>
          <p:nvPr>
            <p:ph type="dt" sz="half" idx="10"/>
          </p:nvPr>
        </p:nvSpPr>
        <p:spPr/>
        <p:txBody>
          <a:bodyPr/>
          <a:lstStyle>
            <a:lvl1pPr>
              <a:defRPr/>
            </a:lvl1pPr>
          </a:lstStyle>
          <a:p>
            <a:pPr>
              <a:defRPr/>
            </a:pPr>
            <a:fld id="{631133FE-EBAF-437B-8687-4498E092FB60}" type="datetimeFigureOut">
              <a:rPr lang="en-US"/>
              <a:pPr>
                <a:defRPr/>
              </a:pPr>
              <a:t>10/27/2024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949C612-CA11-455D-ACC6-4F8AA44E0A31}" type="slidenum">
              <a:rPr lang="en-US"/>
              <a:pPr>
                <a:defRPr/>
              </a:pPr>
              <a:t>‹#›</a:t>
            </a:fld>
            <a:endParaRPr lang="en-US"/>
          </a:p>
        </p:txBody>
      </p:sp>
    </p:spTree>
    <p:extLst>
      <p:ext uri="{BB962C8B-B14F-4D97-AF65-F5344CB8AC3E}">
        <p14:creationId xmlns:p14="http://schemas.microsoft.com/office/powerpoint/2010/main" val="992981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a-I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3"/>
          <p:cNvSpPr>
            <a:spLocks noGrp="1"/>
          </p:cNvSpPr>
          <p:nvPr>
            <p:ph type="dt" sz="half" idx="10"/>
          </p:nvPr>
        </p:nvSpPr>
        <p:spPr/>
        <p:txBody>
          <a:bodyPr/>
          <a:lstStyle>
            <a:lvl1pPr>
              <a:defRPr/>
            </a:lvl1pPr>
          </a:lstStyle>
          <a:p>
            <a:pPr>
              <a:defRPr/>
            </a:pPr>
            <a:fld id="{0EB178D0-2550-435B-BE08-77C6CD595A01}" type="datetimeFigureOut">
              <a:rPr lang="en-US"/>
              <a:pPr>
                <a:defRPr/>
              </a:pPr>
              <a:t>10/27/2024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D1B007A-E6E5-4CA2-9BFD-ECE7B5983FE2}" type="slidenum">
              <a:rPr lang="en-US"/>
              <a:pPr>
                <a:defRPr/>
              </a:pPr>
              <a:t>‹#›</a:t>
            </a:fld>
            <a:endParaRPr lang="en-US"/>
          </a:p>
        </p:txBody>
      </p:sp>
    </p:spTree>
    <p:extLst>
      <p:ext uri="{BB962C8B-B14F-4D97-AF65-F5344CB8AC3E}">
        <p14:creationId xmlns:p14="http://schemas.microsoft.com/office/powerpoint/2010/main" val="820984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3"/>
          <p:cNvSpPr>
            <a:spLocks noGrp="1"/>
          </p:cNvSpPr>
          <p:nvPr>
            <p:ph type="dt" sz="half" idx="10"/>
          </p:nvPr>
        </p:nvSpPr>
        <p:spPr/>
        <p:txBody>
          <a:bodyPr/>
          <a:lstStyle>
            <a:lvl1pPr>
              <a:defRPr/>
            </a:lvl1pPr>
          </a:lstStyle>
          <a:p>
            <a:pPr>
              <a:defRPr/>
            </a:pPr>
            <a:fld id="{C6471D0F-59F4-4281-BBE5-3676E8A23135}" type="datetimeFigureOut">
              <a:rPr lang="en-US"/>
              <a:pPr>
                <a:defRPr/>
              </a:pPr>
              <a:t>10/27/2024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31DA22A-142D-4977-95DD-060039E1C856}" type="slidenum">
              <a:rPr lang="en-US"/>
              <a:pPr>
                <a:defRPr/>
              </a:pPr>
              <a:t>‹#›</a:t>
            </a:fld>
            <a:endParaRPr lang="en-US"/>
          </a:p>
        </p:txBody>
      </p:sp>
    </p:spTree>
    <p:extLst>
      <p:ext uri="{BB962C8B-B14F-4D97-AF65-F5344CB8AC3E}">
        <p14:creationId xmlns:p14="http://schemas.microsoft.com/office/powerpoint/2010/main" val="3357969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C7D564C-22F8-4509-AA01-FD39EB91126A}" type="datetimeFigureOut">
              <a:rPr lang="en-US"/>
              <a:pPr>
                <a:defRPr/>
              </a:pPr>
              <a:t>10/27/2024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3469D4D-4F5E-4B8E-8DFB-697ADB8AD6D8}" type="slidenum">
              <a:rPr lang="en-US"/>
              <a:pPr>
                <a:defRPr/>
              </a:pPr>
              <a:t>‹#›</a:t>
            </a:fld>
            <a:endParaRPr lang="en-US"/>
          </a:p>
        </p:txBody>
      </p:sp>
    </p:spTree>
    <p:extLst>
      <p:ext uri="{BB962C8B-B14F-4D97-AF65-F5344CB8AC3E}">
        <p14:creationId xmlns:p14="http://schemas.microsoft.com/office/powerpoint/2010/main" val="25370216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a-I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BE3633C3-289D-4F9B-9885-B5E7FF2B7025}" type="datetimeFigureOut">
              <a:rPr lang="en-US"/>
              <a:pPr>
                <a:defRPr/>
              </a:pPr>
              <a:t>10/27/2024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F23232F-931C-440F-BDDD-B349AA1078A5}" type="slidenum">
              <a:rPr lang="en-US"/>
              <a:pPr>
                <a:defRPr/>
              </a:pPr>
              <a:t>‹#›</a:t>
            </a:fld>
            <a:endParaRPr lang="en-US"/>
          </a:p>
        </p:txBody>
      </p:sp>
    </p:spTree>
    <p:extLst>
      <p:ext uri="{BB962C8B-B14F-4D97-AF65-F5344CB8AC3E}">
        <p14:creationId xmlns:p14="http://schemas.microsoft.com/office/powerpoint/2010/main" val="8061608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a-I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fa-IR"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a:defRPr/>
            </a:pPr>
            <a:fld id="{5E94169C-C216-4A6B-B41A-CDF04D4E57E8}" type="datetimeFigureOut">
              <a:rPr lang="en-US"/>
              <a:pPr>
                <a:defRPr/>
              </a:pPr>
              <a:t>10/27/2024</a:t>
            </a:fld>
            <a:endParaRPr lang="en-US"/>
          </a:p>
        </p:txBody>
      </p:sp>
      <p:sp>
        <p:nvSpPr>
          <p:cNvPr id="6" name="Footer Placeholder 5"/>
          <p:cNvSpPr>
            <a:spLocks noGrp="1"/>
          </p:cNvSpPr>
          <p:nvPr>
            <p:ph type="ftr" sz="quarter" idx="11"/>
          </p:nvPr>
        </p:nvSpPr>
        <p:spPr/>
        <p:txBody>
          <a:bodyPr/>
          <a:lstStyle>
            <a:lvl1pPr>
              <a:defRPr/>
            </a:lvl1pPr>
          </a:lstStyle>
          <a:p>
            <a:pPr>
              <a:defRPr/>
            </a:pPr>
            <a:endParaRPr lang="fa-IR"/>
          </a:p>
        </p:txBody>
      </p:sp>
      <p:sp>
        <p:nvSpPr>
          <p:cNvPr id="7" name="Slide Number Placeholder 6"/>
          <p:cNvSpPr>
            <a:spLocks noGrp="1"/>
          </p:cNvSpPr>
          <p:nvPr>
            <p:ph type="sldNum" sz="quarter" idx="12"/>
          </p:nvPr>
        </p:nvSpPr>
        <p:spPr/>
        <p:txBody>
          <a:bodyPr/>
          <a:lstStyle>
            <a:lvl1pPr>
              <a:defRPr/>
            </a:lvl1pPr>
          </a:lstStyle>
          <a:p>
            <a:pPr>
              <a:defRPr/>
            </a:pPr>
            <a:fld id="{4130D6D1-F4AD-4627-BFD2-450EFB60109D}" type="slidenum">
              <a:rPr lang="en-US"/>
              <a:pPr>
                <a:defRPr/>
              </a:pPr>
              <a:t>‹#›</a:t>
            </a:fld>
            <a:endParaRPr lang="en-US"/>
          </a:p>
        </p:txBody>
      </p:sp>
    </p:spTree>
    <p:extLst>
      <p:ext uri="{BB962C8B-B14F-4D97-AF65-F5344CB8AC3E}">
        <p14:creationId xmlns:p14="http://schemas.microsoft.com/office/powerpoint/2010/main" val="11751726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a:defRPr/>
            </a:pPr>
            <a:fld id="{4178B2A0-BDD9-40D6-AC3D-A5B82B06208E}" type="datetimeFigureOut">
              <a:rPr lang="en-US"/>
              <a:pPr>
                <a:defRPr/>
              </a:pPr>
              <a:t>10/27/2024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607472-BB50-4089-92E9-55FD020D1D13}" type="slidenum">
              <a:rPr lang="en-US"/>
              <a:pPr>
                <a:defRPr/>
              </a:pPr>
              <a:t>‹#›</a:t>
            </a:fld>
            <a:endParaRPr lang="en-US"/>
          </a:p>
        </p:txBody>
      </p:sp>
    </p:spTree>
    <p:extLst>
      <p:ext uri="{BB962C8B-B14F-4D97-AF65-F5344CB8AC3E}">
        <p14:creationId xmlns:p14="http://schemas.microsoft.com/office/powerpoint/2010/main" val="38110322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a:defRPr/>
            </a:pPr>
            <a:fld id="{E431AF69-8519-432F-9C87-19E2B6CF31C0}" type="datetimeFigureOut">
              <a:rPr lang="en-US"/>
              <a:pPr>
                <a:defRPr/>
              </a:pPr>
              <a:t>10/27/2024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2F8829A-072D-4D72-B97E-87735B3E8E9E}" type="slidenum">
              <a:rPr lang="en-US"/>
              <a:pPr>
                <a:defRPr/>
              </a:pPr>
              <a:t>‹#›</a:t>
            </a:fld>
            <a:endParaRPr lang="en-US"/>
          </a:p>
        </p:txBody>
      </p:sp>
    </p:spTree>
    <p:extLst>
      <p:ext uri="{BB962C8B-B14F-4D97-AF65-F5344CB8AC3E}">
        <p14:creationId xmlns:p14="http://schemas.microsoft.com/office/powerpoint/2010/main" val="4077295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a-I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a:defRPr/>
            </a:pPr>
            <a:fld id="{DE38D599-18AF-47DC-B917-BC65E5410229}" type="datetimeFigureOut">
              <a:rPr lang="en-US"/>
              <a:pPr>
                <a:defRPr/>
              </a:pPr>
              <a:t>10/27/2024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A8C5E4-A81C-4B30-B15E-66B9F4EC4569}" type="slidenum">
              <a:rPr lang="en-US"/>
              <a:pPr>
                <a:defRPr/>
              </a:pPr>
              <a:t>‹#›</a:t>
            </a:fld>
            <a:endParaRPr lang="en-US"/>
          </a:p>
        </p:txBody>
      </p:sp>
    </p:spTree>
    <p:extLst>
      <p:ext uri="{BB962C8B-B14F-4D97-AF65-F5344CB8AC3E}">
        <p14:creationId xmlns:p14="http://schemas.microsoft.com/office/powerpoint/2010/main" val="6332152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a:defRPr/>
            </a:pPr>
            <a:fld id="{80DE21DB-C9C5-41BD-B14E-0B5011BC4860}" type="datetimeFigureOut">
              <a:rPr lang="en-US"/>
              <a:pPr>
                <a:defRPr/>
              </a:pPr>
              <a:t>10/27/2024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E5EBAC-C121-4C8E-86ED-DA94CBE1FFA9}" type="slidenum">
              <a:rPr lang="en-US"/>
              <a:pPr>
                <a:defRPr/>
              </a:pPr>
              <a:t>‹#›</a:t>
            </a:fld>
            <a:endParaRPr lang="en-US"/>
          </a:p>
        </p:txBody>
      </p:sp>
    </p:spTree>
    <p:extLst>
      <p:ext uri="{BB962C8B-B14F-4D97-AF65-F5344CB8AC3E}">
        <p14:creationId xmlns:p14="http://schemas.microsoft.com/office/powerpoint/2010/main" val="38795530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a-I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36542DBD-9589-473C-842D-A0CAAEBB53EA}" type="datetimeFigureOut">
              <a:rPr lang="en-US"/>
              <a:pPr>
                <a:defRPr/>
              </a:pPr>
              <a:t>10/27/2024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2ED68E-44C2-4CC0-992D-36EF74E36C99}" type="slidenum">
              <a:rPr lang="en-US"/>
              <a:pPr>
                <a:defRPr/>
              </a:pPr>
              <a:t>‹#›</a:t>
            </a:fld>
            <a:endParaRPr lang="en-US"/>
          </a:p>
        </p:txBody>
      </p:sp>
    </p:spTree>
    <p:extLst>
      <p:ext uri="{BB962C8B-B14F-4D97-AF65-F5344CB8AC3E}">
        <p14:creationId xmlns:p14="http://schemas.microsoft.com/office/powerpoint/2010/main" val="37319177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3"/>
          <p:cNvSpPr>
            <a:spLocks noGrp="1"/>
          </p:cNvSpPr>
          <p:nvPr>
            <p:ph type="dt" sz="half" idx="10"/>
          </p:nvPr>
        </p:nvSpPr>
        <p:spPr/>
        <p:txBody>
          <a:bodyPr/>
          <a:lstStyle>
            <a:lvl1pPr>
              <a:defRPr/>
            </a:lvl1pPr>
          </a:lstStyle>
          <a:p>
            <a:pPr>
              <a:defRPr/>
            </a:pPr>
            <a:fld id="{D93127BA-46BC-4E21-B71C-F78CF9C8D766}" type="datetimeFigureOut">
              <a:rPr lang="en-US"/>
              <a:pPr>
                <a:defRPr/>
              </a:pPr>
              <a:t>10/27/2024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89F069D-7409-404F-9E7A-21AAADCCDA1E}" type="slidenum">
              <a:rPr lang="en-US"/>
              <a:pPr>
                <a:defRPr/>
              </a:pPr>
              <a:t>‹#›</a:t>
            </a:fld>
            <a:endParaRPr lang="en-US"/>
          </a:p>
        </p:txBody>
      </p:sp>
    </p:spTree>
    <p:extLst>
      <p:ext uri="{BB962C8B-B14F-4D97-AF65-F5344CB8AC3E}">
        <p14:creationId xmlns:p14="http://schemas.microsoft.com/office/powerpoint/2010/main" val="1329650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3"/>
          <p:cNvSpPr>
            <a:spLocks noGrp="1"/>
          </p:cNvSpPr>
          <p:nvPr>
            <p:ph type="dt" sz="half" idx="10"/>
          </p:nvPr>
        </p:nvSpPr>
        <p:spPr/>
        <p:txBody>
          <a:bodyPr/>
          <a:lstStyle>
            <a:lvl1pPr>
              <a:defRPr/>
            </a:lvl1pPr>
          </a:lstStyle>
          <a:p>
            <a:pPr>
              <a:defRPr/>
            </a:pPr>
            <a:fld id="{E47FC04A-23AD-4470-AD86-B2AF207247E5}" type="datetimeFigureOut">
              <a:rPr lang="en-US"/>
              <a:pPr>
                <a:defRPr/>
              </a:pPr>
              <a:t>10/27/2024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E8784FA-91B3-47B4-BFC4-531BA2F512CD}" type="slidenum">
              <a:rPr lang="en-US"/>
              <a:pPr>
                <a:defRPr/>
              </a:pPr>
              <a:t>‹#›</a:t>
            </a:fld>
            <a:endParaRPr lang="en-US"/>
          </a:p>
        </p:txBody>
      </p:sp>
    </p:spTree>
    <p:extLst>
      <p:ext uri="{BB962C8B-B14F-4D97-AF65-F5344CB8AC3E}">
        <p14:creationId xmlns:p14="http://schemas.microsoft.com/office/powerpoint/2010/main" val="29967381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a-I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3"/>
          <p:cNvSpPr>
            <a:spLocks noGrp="1"/>
          </p:cNvSpPr>
          <p:nvPr>
            <p:ph type="dt" sz="half" idx="10"/>
          </p:nvPr>
        </p:nvSpPr>
        <p:spPr/>
        <p:txBody>
          <a:bodyPr/>
          <a:lstStyle>
            <a:lvl1pPr>
              <a:defRPr/>
            </a:lvl1pPr>
          </a:lstStyle>
          <a:p>
            <a:pPr>
              <a:defRPr/>
            </a:pPr>
            <a:fld id="{1016BD0E-ED16-4FF3-AF22-9B75FA0B6646}" type="datetimeFigureOut">
              <a:rPr lang="en-US"/>
              <a:pPr>
                <a:defRPr/>
              </a:pPr>
              <a:t>10/27/2024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959A810-6BEC-443A-99FE-9E35871BC1E0}" type="slidenum">
              <a:rPr lang="en-US"/>
              <a:pPr>
                <a:defRPr/>
              </a:pPr>
              <a:t>‹#›</a:t>
            </a:fld>
            <a:endParaRPr lang="en-US"/>
          </a:p>
        </p:txBody>
      </p:sp>
    </p:spTree>
    <p:extLst>
      <p:ext uri="{BB962C8B-B14F-4D97-AF65-F5344CB8AC3E}">
        <p14:creationId xmlns:p14="http://schemas.microsoft.com/office/powerpoint/2010/main" val="4691987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3"/>
          <p:cNvSpPr>
            <a:spLocks noGrp="1"/>
          </p:cNvSpPr>
          <p:nvPr>
            <p:ph type="dt" sz="half" idx="10"/>
          </p:nvPr>
        </p:nvSpPr>
        <p:spPr/>
        <p:txBody>
          <a:bodyPr/>
          <a:lstStyle>
            <a:lvl1pPr>
              <a:defRPr/>
            </a:lvl1pPr>
          </a:lstStyle>
          <a:p>
            <a:pPr>
              <a:defRPr/>
            </a:pPr>
            <a:fld id="{56E43CB4-0F45-41B5-8DF3-A0C13E6EC276}" type="datetimeFigureOut">
              <a:rPr lang="en-US"/>
              <a:pPr>
                <a:defRPr/>
              </a:pPr>
              <a:t>10/27/2024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7D1826C-698E-465C-A9B5-B1CFA1BA7D36}" type="slidenum">
              <a:rPr lang="en-US"/>
              <a:pPr>
                <a:defRPr/>
              </a:pPr>
              <a:t>‹#›</a:t>
            </a:fld>
            <a:endParaRPr lang="en-US"/>
          </a:p>
        </p:txBody>
      </p:sp>
    </p:spTree>
    <p:extLst>
      <p:ext uri="{BB962C8B-B14F-4D97-AF65-F5344CB8AC3E}">
        <p14:creationId xmlns:p14="http://schemas.microsoft.com/office/powerpoint/2010/main" val="31492788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21B15F4-4C27-4D2C-86DA-80D8C8CC68EC}" type="datetimeFigureOut">
              <a:rPr lang="en-US"/>
              <a:pPr>
                <a:defRPr/>
              </a:pPr>
              <a:t>10/27/2024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53FD728-DD92-4C5B-9C6D-98C547C3A055}" type="slidenum">
              <a:rPr lang="en-US"/>
              <a:pPr>
                <a:defRPr/>
              </a:pPr>
              <a:t>‹#›</a:t>
            </a:fld>
            <a:endParaRPr lang="en-US"/>
          </a:p>
        </p:txBody>
      </p:sp>
    </p:spTree>
    <p:extLst>
      <p:ext uri="{BB962C8B-B14F-4D97-AF65-F5344CB8AC3E}">
        <p14:creationId xmlns:p14="http://schemas.microsoft.com/office/powerpoint/2010/main" val="11881524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a-I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219CAA33-6B15-4181-8E3B-4639DA4B612F}" type="datetimeFigureOut">
              <a:rPr lang="en-US"/>
              <a:pPr>
                <a:defRPr/>
              </a:pPr>
              <a:t>10/27/2024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FFA1D76-5BAA-42A7-88CA-61E1FF0B0C81}" type="slidenum">
              <a:rPr lang="en-US"/>
              <a:pPr>
                <a:defRPr/>
              </a:pPr>
              <a:t>‹#›</a:t>
            </a:fld>
            <a:endParaRPr lang="en-US"/>
          </a:p>
        </p:txBody>
      </p:sp>
    </p:spTree>
    <p:extLst>
      <p:ext uri="{BB962C8B-B14F-4D97-AF65-F5344CB8AC3E}">
        <p14:creationId xmlns:p14="http://schemas.microsoft.com/office/powerpoint/2010/main" val="29264065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a-I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fa-IR"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a:defRPr/>
            </a:pPr>
            <a:fld id="{E671A610-EBD8-4824-822D-427848822A2E}" type="datetimeFigureOut">
              <a:rPr lang="en-US"/>
              <a:pPr>
                <a:defRPr/>
              </a:pPr>
              <a:t>10/27/2024</a:t>
            </a:fld>
            <a:endParaRPr lang="en-US"/>
          </a:p>
        </p:txBody>
      </p:sp>
      <p:sp>
        <p:nvSpPr>
          <p:cNvPr id="6" name="Footer Placeholder 5"/>
          <p:cNvSpPr>
            <a:spLocks noGrp="1"/>
          </p:cNvSpPr>
          <p:nvPr>
            <p:ph type="ftr" sz="quarter" idx="11"/>
          </p:nvPr>
        </p:nvSpPr>
        <p:spPr/>
        <p:txBody>
          <a:bodyPr/>
          <a:lstStyle>
            <a:lvl1pPr>
              <a:defRPr/>
            </a:lvl1pPr>
          </a:lstStyle>
          <a:p>
            <a:pPr>
              <a:defRPr/>
            </a:pPr>
            <a:endParaRPr lang="fa-IR"/>
          </a:p>
        </p:txBody>
      </p:sp>
      <p:sp>
        <p:nvSpPr>
          <p:cNvPr id="7" name="Slide Number Placeholder 6"/>
          <p:cNvSpPr>
            <a:spLocks noGrp="1"/>
          </p:cNvSpPr>
          <p:nvPr>
            <p:ph type="sldNum" sz="quarter" idx="12"/>
          </p:nvPr>
        </p:nvSpPr>
        <p:spPr/>
        <p:txBody>
          <a:bodyPr/>
          <a:lstStyle>
            <a:lvl1pPr>
              <a:defRPr/>
            </a:lvl1pPr>
          </a:lstStyle>
          <a:p>
            <a:pPr>
              <a:defRPr/>
            </a:pPr>
            <a:fld id="{036A6A32-2EF6-4FF6-A4CE-B230532C1AE2}" type="slidenum">
              <a:rPr lang="en-US"/>
              <a:pPr>
                <a:defRPr/>
              </a:pPr>
              <a:t>‹#›</a:t>
            </a:fld>
            <a:endParaRPr lang="en-US"/>
          </a:p>
        </p:txBody>
      </p:sp>
    </p:spTree>
    <p:extLst>
      <p:ext uri="{BB962C8B-B14F-4D97-AF65-F5344CB8AC3E}">
        <p14:creationId xmlns:p14="http://schemas.microsoft.com/office/powerpoint/2010/main" val="39570032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a:defRPr/>
            </a:pPr>
            <a:fld id="{F0DD7CBF-92D7-445C-8D94-6F11E50A3A79}" type="datetimeFigureOut">
              <a:rPr lang="en-US"/>
              <a:pPr>
                <a:defRPr/>
              </a:pPr>
              <a:t>10/27/2024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AC8A9D-FE2D-4A37-B41E-E71BB1AEC513}" type="slidenum">
              <a:rPr lang="en-US"/>
              <a:pPr>
                <a:defRPr/>
              </a:pPr>
              <a:t>‹#›</a:t>
            </a:fld>
            <a:endParaRPr lang="en-US"/>
          </a:p>
        </p:txBody>
      </p:sp>
    </p:spTree>
    <p:extLst>
      <p:ext uri="{BB962C8B-B14F-4D97-AF65-F5344CB8AC3E}">
        <p14:creationId xmlns:p14="http://schemas.microsoft.com/office/powerpoint/2010/main" val="35476765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a:defRPr/>
            </a:pPr>
            <a:fld id="{98AED1B9-3F37-468D-B953-643523C405F5}" type="datetimeFigureOut">
              <a:rPr lang="en-US"/>
              <a:pPr>
                <a:defRPr/>
              </a:pPr>
              <a:t>10/27/2024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ACA3809-F3BC-464B-8046-EF0A8CBC4FE8}" type="slidenum">
              <a:rPr lang="en-US"/>
              <a:pPr>
                <a:defRPr/>
              </a:pPr>
              <a:t>‹#›</a:t>
            </a:fld>
            <a:endParaRPr lang="en-US"/>
          </a:p>
        </p:txBody>
      </p:sp>
    </p:spTree>
    <p:extLst>
      <p:ext uri="{BB962C8B-B14F-4D97-AF65-F5344CB8AC3E}">
        <p14:creationId xmlns:p14="http://schemas.microsoft.com/office/powerpoint/2010/main" val="29886612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6" name="Group 65"/>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900238" y="1122363"/>
            <a:ext cx="6593681"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900238"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5801052" y="5410202"/>
            <a:ext cx="2057400" cy="365125"/>
          </a:xfrm>
        </p:spPr>
        <p:txBody>
          <a:bodyPr/>
          <a:lstStyle/>
          <a:p>
            <a:pPr>
              <a:defRPr/>
            </a:pPr>
            <a:endParaRPr lang="en-US"/>
          </a:p>
        </p:txBody>
      </p:sp>
      <p:sp>
        <p:nvSpPr>
          <p:cNvPr id="5" name="Footer Placeholder 4"/>
          <p:cNvSpPr>
            <a:spLocks noGrp="1"/>
          </p:cNvSpPr>
          <p:nvPr>
            <p:ph type="ftr" sz="quarter" idx="11"/>
          </p:nvPr>
        </p:nvSpPr>
        <p:spPr>
          <a:xfrm>
            <a:off x="1900237" y="5410202"/>
            <a:ext cx="3843665" cy="365125"/>
          </a:xfrm>
        </p:spPr>
        <p:txBody>
          <a:bodyPr/>
          <a:lstStyle/>
          <a:p>
            <a:pPr>
              <a:defRPr/>
            </a:pPr>
            <a:endParaRPr lang="en-US"/>
          </a:p>
        </p:txBody>
      </p:sp>
      <p:sp>
        <p:nvSpPr>
          <p:cNvPr id="6" name="Slide Number Placeholder 5"/>
          <p:cNvSpPr>
            <a:spLocks noGrp="1"/>
          </p:cNvSpPr>
          <p:nvPr>
            <p:ph type="sldNum" sz="quarter" idx="12"/>
          </p:nvPr>
        </p:nvSpPr>
        <p:spPr>
          <a:xfrm>
            <a:off x="7915603" y="5410200"/>
            <a:ext cx="578317" cy="365125"/>
          </a:xfrm>
        </p:spPr>
        <p:txBody>
          <a:bodyPr/>
          <a:lstStyle/>
          <a:p>
            <a:pPr>
              <a:defRPr/>
            </a:pPr>
            <a:fld id="{3D38D2B6-9E04-44ED-80BB-F7B6B2EBCAAD}" type="slidenum">
              <a:rPr lang="en-US" altLang="en-US" smtClean="0"/>
              <a:pPr>
                <a:defRPr/>
              </a:pPr>
              <a:t>‹#›</a:t>
            </a:fld>
            <a:endParaRPr lang="en-US" altLang="en-US"/>
          </a:p>
        </p:txBody>
      </p:sp>
    </p:spTree>
    <p:extLst>
      <p:ext uri="{BB962C8B-B14F-4D97-AF65-F5344CB8AC3E}">
        <p14:creationId xmlns:p14="http://schemas.microsoft.com/office/powerpoint/2010/main" val="41273041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7" name="Title 1"/>
          <p:cNvSpPr>
            <a:spLocks noGrp="1"/>
          </p:cNvSpPr>
          <p:nvPr>
            <p:ph type="title"/>
          </p:nvPr>
        </p:nvSpPr>
        <p:spPr>
          <a:xfrm>
            <a:off x="856060" y="618518"/>
            <a:ext cx="7429499" cy="1478570"/>
          </a:xfrm>
        </p:spPr>
        <p:txBody>
          <a:bodyPr/>
          <a:lstStyle/>
          <a:p>
            <a:r>
              <a:rPr lang="en-US"/>
              <a:t>Click to edit Master title style</a:t>
            </a:r>
            <a:endParaRPr lang="en-US" dirty="0"/>
          </a:p>
        </p:txBody>
      </p:sp>
      <p:sp>
        <p:nvSpPr>
          <p:cNvPr id="48" name="Content Placeholder 2"/>
          <p:cNvSpPr>
            <a:spLocks noGrp="1"/>
          </p:cNvSpPr>
          <p:nvPr>
            <p:ph idx="1"/>
          </p:nvPr>
        </p:nvSpPr>
        <p:spPr>
          <a:xfrm>
            <a:off x="856060" y="2249487"/>
            <a:ext cx="742949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9" name="Date Placeholder 3"/>
          <p:cNvSpPr>
            <a:spLocks noGrp="1"/>
          </p:cNvSpPr>
          <p:nvPr>
            <p:ph type="dt" sz="half" idx="10"/>
          </p:nvPr>
        </p:nvSpPr>
        <p:spPr>
          <a:xfrm>
            <a:off x="5592691" y="5883277"/>
            <a:ext cx="2057400" cy="365125"/>
          </a:xfrm>
        </p:spPr>
        <p:txBody>
          <a:bodyPr/>
          <a:lstStyle/>
          <a:p>
            <a:pPr>
              <a:defRPr/>
            </a:pPr>
            <a:endParaRPr lang="en-US"/>
          </a:p>
        </p:txBody>
      </p:sp>
      <p:sp>
        <p:nvSpPr>
          <p:cNvPr id="50" name="Footer Placeholder 4"/>
          <p:cNvSpPr>
            <a:spLocks noGrp="1"/>
          </p:cNvSpPr>
          <p:nvPr>
            <p:ph type="ftr" sz="quarter" idx="11"/>
          </p:nvPr>
        </p:nvSpPr>
        <p:spPr>
          <a:xfrm>
            <a:off x="856059" y="5883276"/>
            <a:ext cx="4679482" cy="365125"/>
          </a:xfrm>
        </p:spPr>
        <p:txBody>
          <a:bodyPr/>
          <a:lstStyle/>
          <a:p>
            <a:pPr>
              <a:defRPr/>
            </a:pPr>
            <a:endParaRPr lang="en-US"/>
          </a:p>
        </p:txBody>
      </p:sp>
      <p:sp>
        <p:nvSpPr>
          <p:cNvPr id="51" name="Slide Number Placeholder 5"/>
          <p:cNvSpPr>
            <a:spLocks noGrp="1"/>
          </p:cNvSpPr>
          <p:nvPr>
            <p:ph type="sldNum" sz="quarter" idx="12"/>
          </p:nvPr>
        </p:nvSpPr>
        <p:spPr>
          <a:xfrm>
            <a:off x="7707241" y="5883275"/>
            <a:ext cx="578317" cy="365125"/>
          </a:xfrm>
        </p:spPr>
        <p:txBody>
          <a:bodyPr/>
          <a:lstStyle/>
          <a:p>
            <a:pPr>
              <a:defRPr/>
            </a:pPr>
            <a:fld id="{86D893A0-3F55-4F9F-9EDD-168E8F2E8560}" type="slidenum">
              <a:rPr lang="en-US" altLang="en-US" smtClean="0"/>
              <a:pPr>
                <a:defRPr/>
              </a:pPr>
              <a:t>‹#›</a:t>
            </a:fld>
            <a:endParaRPr lang="en-US" altLang="en-US"/>
          </a:p>
        </p:txBody>
      </p:sp>
    </p:spTree>
    <p:extLst>
      <p:ext uri="{BB962C8B-B14F-4D97-AF65-F5344CB8AC3E}">
        <p14:creationId xmlns:p14="http://schemas.microsoft.com/office/powerpoint/2010/main" val="2301647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27"/>
            <a:ext cx="74295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F2259BE-8BF8-49F7-98A0-FDF539EA1380}" type="slidenum">
              <a:rPr lang="en-US" altLang="en-US" smtClean="0"/>
              <a:pPr>
                <a:defRPr/>
              </a:pPr>
              <a:t>‹#›</a:t>
            </a:fld>
            <a:endParaRPr lang="en-US" altLang="en-US"/>
          </a:p>
        </p:txBody>
      </p:sp>
    </p:spTree>
    <p:extLst>
      <p:ext uri="{BB962C8B-B14F-4D97-AF65-F5344CB8AC3E}">
        <p14:creationId xmlns:p14="http://schemas.microsoft.com/office/powerpoint/2010/main" val="1651867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08411AB-7EA1-4309-89FA-B98B31A2B7A7}" type="datetimeFigureOut">
              <a:rPr lang="en-US"/>
              <a:pPr>
                <a:defRPr/>
              </a:pPr>
              <a:t>10/27/2024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598D957-770B-440F-9331-D077B08C0447}" type="slidenum">
              <a:rPr lang="en-US"/>
              <a:pPr>
                <a:defRPr/>
              </a:pPr>
              <a:t>‹#›</a:t>
            </a:fld>
            <a:endParaRPr lang="en-US"/>
          </a:p>
        </p:txBody>
      </p:sp>
    </p:spTree>
    <p:extLst>
      <p:ext uri="{BB962C8B-B14F-4D97-AF65-F5344CB8AC3E}">
        <p14:creationId xmlns:p14="http://schemas.microsoft.com/office/powerpoint/2010/main" val="10942126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6058" y="2249486"/>
            <a:ext cx="3658792"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BBCBB11-371F-467C-94AE-FFBB4FAFF226}" type="slidenum">
              <a:rPr lang="en-US" altLang="en-US" smtClean="0"/>
              <a:pPr>
                <a:defRPr/>
              </a:pPr>
              <a:t>‹#›</a:t>
            </a:fld>
            <a:endParaRPr lang="en-US" altLang="en-US"/>
          </a:p>
        </p:txBody>
      </p:sp>
    </p:spTree>
    <p:extLst>
      <p:ext uri="{BB962C8B-B14F-4D97-AF65-F5344CB8AC3E}">
        <p14:creationId xmlns:p14="http://schemas.microsoft.com/office/powerpoint/2010/main" val="2363230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27"/>
            <a:ext cx="74295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78902" y="2249486"/>
            <a:ext cx="3435949"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56058" y="3073398"/>
            <a:ext cx="3658793"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1992" y="2249485"/>
            <a:ext cx="3433565"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3073398"/>
            <a:ext cx="3656408"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107CD9F-6ECB-42AE-8594-081E624441E3}" type="slidenum">
              <a:rPr lang="en-US" altLang="en-US" smtClean="0"/>
              <a:pPr>
                <a:defRPr/>
              </a:pPr>
              <a:t>‹#›</a:t>
            </a:fld>
            <a:endParaRPr lang="en-US" altLang="en-US"/>
          </a:p>
        </p:txBody>
      </p:sp>
    </p:spTree>
    <p:extLst>
      <p:ext uri="{BB962C8B-B14F-4D97-AF65-F5344CB8AC3E}">
        <p14:creationId xmlns:p14="http://schemas.microsoft.com/office/powerpoint/2010/main" val="484607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7C590F8-C47D-4FBE-9970-0CB16EB01F8C}" type="slidenum">
              <a:rPr lang="en-US" altLang="en-US" smtClean="0"/>
              <a:pPr>
                <a:defRPr/>
              </a:pPr>
              <a:t>‹#›</a:t>
            </a:fld>
            <a:endParaRPr lang="en-US" altLang="en-US"/>
          </a:p>
        </p:txBody>
      </p:sp>
    </p:spTree>
    <p:extLst>
      <p:ext uri="{BB962C8B-B14F-4D97-AF65-F5344CB8AC3E}">
        <p14:creationId xmlns:p14="http://schemas.microsoft.com/office/powerpoint/2010/main" val="11179089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7FB68F0-101C-45AE-9D55-6BDB680BF06B}" type="slidenum">
              <a:rPr lang="en-US" altLang="en-US" smtClean="0"/>
              <a:pPr>
                <a:defRPr/>
              </a:pPr>
              <a:t>‹#›</a:t>
            </a:fld>
            <a:endParaRPr lang="en-US" altLang="en-US"/>
          </a:p>
        </p:txBody>
      </p:sp>
    </p:spTree>
    <p:extLst>
      <p:ext uri="{BB962C8B-B14F-4D97-AF65-F5344CB8AC3E}">
        <p14:creationId xmlns:p14="http://schemas.microsoft.com/office/powerpoint/2010/main" val="10393752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029" y="609601"/>
            <a:ext cx="2892028"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67150" y="592666"/>
            <a:ext cx="4418407"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0029"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76FBF7E-E4DA-4919-8956-72268FA8BE2E}" type="slidenum">
              <a:rPr lang="en-US" altLang="en-US" smtClean="0"/>
              <a:pPr>
                <a:defRPr/>
              </a:pPr>
              <a:t>‹#›</a:t>
            </a:fld>
            <a:endParaRPr lang="en-US" altLang="en-US"/>
          </a:p>
        </p:txBody>
      </p:sp>
    </p:spTree>
    <p:extLst>
      <p:ext uri="{BB962C8B-B14F-4D97-AF65-F5344CB8AC3E}">
        <p14:creationId xmlns:p14="http://schemas.microsoft.com/office/powerpoint/2010/main" val="39840417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1" y="609600"/>
            <a:ext cx="3753962"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32866" y="609600"/>
            <a:ext cx="3452693" cy="5181602"/>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856059" y="2249486"/>
            <a:ext cx="3753964"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4C7F8EA-5416-4A6D-A3B6-A744E3A467A0}" type="slidenum">
              <a:rPr lang="en-US" altLang="en-US" smtClean="0"/>
              <a:pPr>
                <a:defRPr/>
              </a:pPr>
              <a:t>‹#›</a:t>
            </a:fld>
            <a:endParaRPr lang="en-US" altLang="en-US"/>
          </a:p>
        </p:txBody>
      </p:sp>
    </p:spTree>
    <p:extLst>
      <p:ext uri="{BB962C8B-B14F-4D97-AF65-F5344CB8AC3E}">
        <p14:creationId xmlns:p14="http://schemas.microsoft.com/office/powerpoint/2010/main" val="5541504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8" y="4304665"/>
            <a:ext cx="7434266"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56058" y="606426"/>
            <a:ext cx="7434266" cy="3299778"/>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1506913608"/>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856058" y="4419600"/>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815967245"/>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856058"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
        <p:nvSpPr>
          <p:cNvPr id="52" name="TextBox 51"/>
          <p:cNvSpPr txBox="1"/>
          <p:nvPr/>
        </p:nvSpPr>
        <p:spPr>
          <a:xfrm>
            <a:off x="696579" y="71845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53" name="TextBox 52"/>
          <p:cNvSpPr txBox="1"/>
          <p:nvPr/>
        </p:nvSpPr>
        <p:spPr>
          <a:xfrm>
            <a:off x="7817473"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Tree>
    <p:extLst>
      <p:ext uri="{BB962C8B-B14F-4D97-AF65-F5344CB8AC3E}">
        <p14:creationId xmlns:p14="http://schemas.microsoft.com/office/powerpoint/2010/main" val="1489899776"/>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58" y="2134042"/>
            <a:ext cx="74295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856023"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9953755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a-I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D7BEA38B-5E8B-4BAE-B60F-3AEA7F55EC73}" type="datetimeFigureOut">
              <a:rPr lang="en-US"/>
              <a:pPr>
                <a:defRPr/>
              </a:pPr>
              <a:t>10/27/2024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815C0D-8F58-406A-887E-019E07616E59}" type="slidenum">
              <a:rPr lang="en-US"/>
              <a:pPr>
                <a:defRPr/>
              </a:pPr>
              <a:t>‹#›</a:t>
            </a:fld>
            <a:endParaRPr lang="en-US"/>
          </a:p>
        </p:txBody>
      </p:sp>
    </p:spTree>
    <p:extLst>
      <p:ext uri="{BB962C8B-B14F-4D97-AF65-F5344CB8AC3E}">
        <p14:creationId xmlns:p14="http://schemas.microsoft.com/office/powerpoint/2010/main" val="37632144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56060" y="609600"/>
            <a:ext cx="7429499"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856058" y="2674463"/>
            <a:ext cx="2397674"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856059" y="3360263"/>
            <a:ext cx="2396432"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386075" y="2677635"/>
            <a:ext cx="2388289"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386075" y="3363435"/>
            <a:ext cx="238895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695810258"/>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56059" y="609600"/>
            <a:ext cx="74294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856060" y="4980859"/>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366790"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5889332"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5889332" y="4980855"/>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lvl1pPr>
              <a:defRPr cap="all" baseline="0"/>
            </a:lvl1pPr>
          </a:lstStyle>
          <a:p>
            <a:pPr>
              <a:defRPr/>
            </a:pPr>
            <a:endParaRPr lang="en-US"/>
          </a:p>
        </p:txBody>
      </p:sp>
      <p:sp>
        <p:nvSpPr>
          <p:cNvPr id="5" name="Slide Number Placeholder 4"/>
          <p:cNvSpPr>
            <a:spLocks noGrp="1"/>
          </p:cNvSpPr>
          <p:nvPr>
            <p:ph type="sldNum" sz="quarter" idx="12"/>
          </p:nvPr>
        </p:nvSpPr>
        <p:spPr/>
        <p:txBody>
          <a:body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998504809"/>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AF6651C-F3CD-4980-A0B6-E4F6745B96E1}" type="slidenum">
              <a:rPr lang="en-US" altLang="en-US" smtClean="0"/>
              <a:pPr>
                <a:defRPr/>
              </a:pPr>
              <a:t>‹#›</a:t>
            </a:fld>
            <a:endParaRPr lang="en-US" altLang="en-US"/>
          </a:p>
        </p:txBody>
      </p:sp>
    </p:spTree>
    <p:extLst>
      <p:ext uri="{BB962C8B-B14F-4D97-AF65-F5344CB8AC3E}">
        <p14:creationId xmlns:p14="http://schemas.microsoft.com/office/powerpoint/2010/main" val="6512565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00"/>
            <a:ext cx="1503758"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6057" y="609600"/>
            <a:ext cx="5811443"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47E1E54-C6D3-4C57-A49F-4D46EA178C7D}" type="slidenum">
              <a:rPr lang="en-US" altLang="en-US" smtClean="0"/>
              <a:pPr>
                <a:defRPr/>
              </a:pPr>
              <a:t>‹#›</a:t>
            </a:fld>
            <a:endParaRPr lang="en-US" altLang="en-US"/>
          </a:p>
        </p:txBody>
      </p:sp>
    </p:spTree>
    <p:extLst>
      <p:ext uri="{BB962C8B-B14F-4D97-AF65-F5344CB8AC3E}">
        <p14:creationId xmlns:p14="http://schemas.microsoft.com/office/powerpoint/2010/main" val="1351918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DE38D599-18AF-47DC-B917-BC65E5410229}" type="datetimeFigureOut">
              <a:rPr lang="en-US" smtClean="0"/>
              <a:pPr>
                <a:defRPr/>
              </a:pPr>
              <a:t>10/27/2024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7A8C5E4-A81C-4B30-B15E-66B9F4EC4569}" type="slidenum">
              <a:rPr lang="en-US" smtClean="0"/>
              <a:pPr>
                <a:defRPr/>
              </a:pPr>
              <a:t>‹#›</a:t>
            </a:fld>
            <a:endParaRPr lang="en-US"/>
          </a:p>
        </p:txBody>
      </p:sp>
    </p:spTree>
    <p:extLst>
      <p:ext uri="{BB962C8B-B14F-4D97-AF65-F5344CB8AC3E}">
        <p14:creationId xmlns:p14="http://schemas.microsoft.com/office/powerpoint/2010/main" val="27940341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80DE21DB-C9C5-41BD-B14E-0B5011BC4860}" type="datetimeFigureOut">
              <a:rPr lang="en-US" smtClean="0"/>
              <a:pPr>
                <a:defRPr/>
              </a:pPr>
              <a:t>10/27/2024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8E5EBAC-C121-4C8E-86ED-DA94CBE1FFA9}" type="slidenum">
              <a:rPr lang="en-US" smtClean="0"/>
              <a:pPr>
                <a:defRPr/>
              </a:pPr>
              <a:t>‹#›</a:t>
            </a:fld>
            <a:endParaRPr lang="en-US"/>
          </a:p>
        </p:txBody>
      </p:sp>
    </p:spTree>
    <p:extLst>
      <p:ext uri="{BB962C8B-B14F-4D97-AF65-F5344CB8AC3E}">
        <p14:creationId xmlns:p14="http://schemas.microsoft.com/office/powerpoint/2010/main" val="35040499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6542DBD-9589-473C-842D-A0CAAEBB53EA}" type="datetimeFigureOut">
              <a:rPr lang="en-US" smtClean="0"/>
              <a:pPr>
                <a:defRPr/>
              </a:pPr>
              <a:t>10/27/2024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2ED68E-44C2-4CC0-992D-36EF74E36C99}" type="slidenum">
              <a:rPr lang="en-US" smtClean="0"/>
              <a:pPr>
                <a:defRPr/>
              </a:pPr>
              <a:t>‹#›</a:t>
            </a:fld>
            <a:endParaRPr lang="en-US"/>
          </a:p>
        </p:txBody>
      </p:sp>
    </p:spTree>
    <p:extLst>
      <p:ext uri="{BB962C8B-B14F-4D97-AF65-F5344CB8AC3E}">
        <p14:creationId xmlns:p14="http://schemas.microsoft.com/office/powerpoint/2010/main" val="37006880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D93127BA-46BC-4E21-B71C-F78CF9C8D766}" type="datetimeFigureOut">
              <a:rPr lang="en-US" smtClean="0"/>
              <a:pPr>
                <a:defRPr/>
              </a:pPr>
              <a:t>10/27/2024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89F069D-7409-404F-9E7A-21AAADCCDA1E}" type="slidenum">
              <a:rPr lang="en-US" smtClean="0"/>
              <a:pPr>
                <a:defRPr/>
              </a:pPr>
              <a:t>‹#›</a:t>
            </a:fld>
            <a:endParaRPr lang="en-US"/>
          </a:p>
        </p:txBody>
      </p:sp>
    </p:spTree>
    <p:extLst>
      <p:ext uri="{BB962C8B-B14F-4D97-AF65-F5344CB8AC3E}">
        <p14:creationId xmlns:p14="http://schemas.microsoft.com/office/powerpoint/2010/main" val="24660628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1016BD0E-ED16-4FF3-AF22-9B75FA0B6646}" type="datetimeFigureOut">
              <a:rPr lang="en-US" smtClean="0"/>
              <a:pPr>
                <a:defRPr/>
              </a:pPr>
              <a:t>10/27/2024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959A810-6BEC-443A-99FE-9E35871BC1E0}" type="slidenum">
              <a:rPr lang="en-US" smtClean="0"/>
              <a:pPr>
                <a:defRPr/>
              </a:pPr>
              <a:t>‹#›</a:t>
            </a:fld>
            <a:endParaRPr lang="en-US"/>
          </a:p>
        </p:txBody>
      </p:sp>
    </p:spTree>
    <p:extLst>
      <p:ext uri="{BB962C8B-B14F-4D97-AF65-F5344CB8AC3E}">
        <p14:creationId xmlns:p14="http://schemas.microsoft.com/office/powerpoint/2010/main" val="17281353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56E43CB4-0F45-41B5-8DF3-A0C13E6EC276}" type="datetimeFigureOut">
              <a:rPr lang="en-US" smtClean="0"/>
              <a:pPr>
                <a:defRPr/>
              </a:pPr>
              <a:t>10/27/2024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87D1826C-698E-465C-A9B5-B1CFA1BA7D36}" type="slidenum">
              <a:rPr lang="en-US" smtClean="0"/>
              <a:pPr>
                <a:defRPr/>
              </a:pPr>
              <a:t>‹#›</a:t>
            </a:fld>
            <a:endParaRPr lang="en-US"/>
          </a:p>
        </p:txBody>
      </p:sp>
    </p:spTree>
    <p:extLst>
      <p:ext uri="{BB962C8B-B14F-4D97-AF65-F5344CB8AC3E}">
        <p14:creationId xmlns:p14="http://schemas.microsoft.com/office/powerpoint/2010/main" val="3698149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a-I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fa-IR"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a:defRPr/>
            </a:pPr>
            <a:fld id="{716E2038-6C3C-44BC-89B3-DB7FCD3F8093}" type="datetimeFigureOut">
              <a:rPr lang="en-US"/>
              <a:pPr>
                <a:defRPr/>
              </a:pPr>
              <a:t>10/27/2024</a:t>
            </a:fld>
            <a:endParaRPr lang="en-US"/>
          </a:p>
        </p:txBody>
      </p:sp>
      <p:sp>
        <p:nvSpPr>
          <p:cNvPr id="6" name="Footer Placeholder 5"/>
          <p:cNvSpPr>
            <a:spLocks noGrp="1"/>
          </p:cNvSpPr>
          <p:nvPr>
            <p:ph type="ftr" sz="quarter" idx="11"/>
          </p:nvPr>
        </p:nvSpPr>
        <p:spPr/>
        <p:txBody>
          <a:bodyPr/>
          <a:lstStyle>
            <a:lvl1pPr>
              <a:defRPr/>
            </a:lvl1pPr>
          </a:lstStyle>
          <a:p>
            <a:pPr>
              <a:defRPr/>
            </a:pPr>
            <a:endParaRPr lang="fa-IR"/>
          </a:p>
        </p:txBody>
      </p:sp>
      <p:sp>
        <p:nvSpPr>
          <p:cNvPr id="7" name="Slide Number Placeholder 6"/>
          <p:cNvSpPr>
            <a:spLocks noGrp="1"/>
          </p:cNvSpPr>
          <p:nvPr>
            <p:ph type="sldNum" sz="quarter" idx="12"/>
          </p:nvPr>
        </p:nvSpPr>
        <p:spPr/>
        <p:txBody>
          <a:bodyPr/>
          <a:lstStyle>
            <a:lvl1pPr>
              <a:defRPr/>
            </a:lvl1pPr>
          </a:lstStyle>
          <a:p>
            <a:pPr>
              <a:defRPr/>
            </a:pPr>
            <a:fld id="{C4FC3AEB-63C3-45AB-8CF5-D108BA008F18}" type="slidenum">
              <a:rPr lang="en-US"/>
              <a:pPr>
                <a:defRPr/>
              </a:pPr>
              <a:t>‹#›</a:t>
            </a:fld>
            <a:endParaRPr lang="en-US"/>
          </a:p>
        </p:txBody>
      </p:sp>
    </p:spTree>
    <p:extLst>
      <p:ext uri="{BB962C8B-B14F-4D97-AF65-F5344CB8AC3E}">
        <p14:creationId xmlns:p14="http://schemas.microsoft.com/office/powerpoint/2010/main" val="29242842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21B15F4-4C27-4D2C-86DA-80D8C8CC68EC}" type="datetimeFigureOut">
              <a:rPr lang="en-US" smtClean="0"/>
              <a:pPr>
                <a:defRPr/>
              </a:pPr>
              <a:t>10/27/2024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53FD728-DD92-4C5B-9C6D-98C547C3A055}" type="slidenum">
              <a:rPr lang="en-US" smtClean="0"/>
              <a:pPr>
                <a:defRPr/>
              </a:pPr>
              <a:t>‹#›</a:t>
            </a:fld>
            <a:endParaRPr lang="en-US"/>
          </a:p>
        </p:txBody>
      </p:sp>
    </p:spTree>
    <p:extLst>
      <p:ext uri="{BB962C8B-B14F-4D97-AF65-F5344CB8AC3E}">
        <p14:creationId xmlns:p14="http://schemas.microsoft.com/office/powerpoint/2010/main" val="25721672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219CAA33-6B15-4181-8E3B-4639DA4B612F}" type="datetimeFigureOut">
              <a:rPr lang="en-US" smtClean="0"/>
              <a:pPr>
                <a:defRPr/>
              </a:pPr>
              <a:t>10/27/2024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FFA1D76-5BAA-42A7-88CA-61E1FF0B0C81}" type="slidenum">
              <a:rPr lang="en-US" smtClean="0"/>
              <a:pPr>
                <a:defRPr/>
              </a:pPr>
              <a:t>‹#›</a:t>
            </a:fld>
            <a:endParaRPr lang="en-US"/>
          </a:p>
        </p:txBody>
      </p:sp>
    </p:spTree>
    <p:extLst>
      <p:ext uri="{BB962C8B-B14F-4D97-AF65-F5344CB8AC3E}">
        <p14:creationId xmlns:p14="http://schemas.microsoft.com/office/powerpoint/2010/main" val="37910660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E671A610-EBD8-4824-822D-427848822A2E}" type="datetimeFigureOut">
              <a:rPr lang="en-US" smtClean="0"/>
              <a:pPr>
                <a:defRPr/>
              </a:pPr>
              <a:t>10/27/2024</a:t>
            </a:fld>
            <a:endParaRPr lang="en-US"/>
          </a:p>
        </p:txBody>
      </p:sp>
      <p:sp>
        <p:nvSpPr>
          <p:cNvPr id="6" name="Footer Placeholder 5"/>
          <p:cNvSpPr>
            <a:spLocks noGrp="1"/>
          </p:cNvSpPr>
          <p:nvPr>
            <p:ph type="ftr" sz="quarter" idx="11"/>
          </p:nvPr>
        </p:nvSpPr>
        <p:spPr/>
        <p:txBody>
          <a:bodyPr/>
          <a:lstStyle/>
          <a:p>
            <a:pPr>
              <a:defRPr/>
            </a:pPr>
            <a:endParaRPr lang="fa-IR"/>
          </a:p>
        </p:txBody>
      </p:sp>
      <p:sp>
        <p:nvSpPr>
          <p:cNvPr id="7" name="Slide Number Placeholder 6"/>
          <p:cNvSpPr>
            <a:spLocks noGrp="1"/>
          </p:cNvSpPr>
          <p:nvPr>
            <p:ph type="sldNum" sz="quarter" idx="12"/>
          </p:nvPr>
        </p:nvSpPr>
        <p:spPr/>
        <p:txBody>
          <a:bodyPr/>
          <a:lstStyle/>
          <a:p>
            <a:pPr>
              <a:defRPr/>
            </a:pPr>
            <a:fld id="{036A6A32-2EF6-4FF6-A4CE-B230532C1AE2}" type="slidenum">
              <a:rPr lang="en-US" smtClean="0"/>
              <a:pPr>
                <a:defRPr/>
              </a:pPr>
              <a:t>‹#›</a:t>
            </a:fld>
            <a:endParaRPr lang="en-US"/>
          </a:p>
        </p:txBody>
      </p:sp>
    </p:spTree>
    <p:extLst>
      <p:ext uri="{BB962C8B-B14F-4D97-AF65-F5344CB8AC3E}">
        <p14:creationId xmlns:p14="http://schemas.microsoft.com/office/powerpoint/2010/main" val="2085591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F0DD7CBF-92D7-445C-8D94-6F11E50A3A79}" type="datetimeFigureOut">
              <a:rPr lang="en-US" smtClean="0"/>
              <a:pPr>
                <a:defRPr/>
              </a:pPr>
              <a:t>10/27/2024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4AC8A9D-FE2D-4A37-B41E-E71BB1AEC513}" type="slidenum">
              <a:rPr lang="en-US" smtClean="0"/>
              <a:pPr>
                <a:defRPr/>
              </a:pPr>
              <a:t>‹#›</a:t>
            </a:fld>
            <a:endParaRPr lang="en-US"/>
          </a:p>
        </p:txBody>
      </p:sp>
    </p:spTree>
    <p:extLst>
      <p:ext uri="{BB962C8B-B14F-4D97-AF65-F5344CB8AC3E}">
        <p14:creationId xmlns:p14="http://schemas.microsoft.com/office/powerpoint/2010/main" val="3558279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8AED1B9-3F37-468D-B953-643523C405F5}" type="datetimeFigureOut">
              <a:rPr lang="en-US" smtClean="0"/>
              <a:pPr>
                <a:defRPr/>
              </a:pPr>
              <a:t>10/27/2024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ACA3809-F3BC-464B-8046-EF0A8CBC4FE8}" type="slidenum">
              <a:rPr lang="en-US" smtClean="0"/>
              <a:pPr>
                <a:defRPr/>
              </a:pPr>
              <a:t>‹#›</a:t>
            </a:fld>
            <a:endParaRPr lang="en-US"/>
          </a:p>
        </p:txBody>
      </p:sp>
    </p:spTree>
    <p:extLst>
      <p:ext uri="{BB962C8B-B14F-4D97-AF65-F5344CB8AC3E}">
        <p14:creationId xmlns:p14="http://schemas.microsoft.com/office/powerpoint/2010/main" val="26665390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6" name="Group 65"/>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900238" y="1122363"/>
            <a:ext cx="6593681"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900238"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5801052" y="5410202"/>
            <a:ext cx="2057400" cy="365125"/>
          </a:xfrm>
        </p:spPr>
        <p:txBody>
          <a:bodyPr/>
          <a:lstStyle/>
          <a:p>
            <a:pPr>
              <a:defRPr/>
            </a:pPr>
            <a:endParaRPr lang="en-US"/>
          </a:p>
        </p:txBody>
      </p:sp>
      <p:sp>
        <p:nvSpPr>
          <p:cNvPr id="5" name="Footer Placeholder 4"/>
          <p:cNvSpPr>
            <a:spLocks noGrp="1"/>
          </p:cNvSpPr>
          <p:nvPr>
            <p:ph type="ftr" sz="quarter" idx="11"/>
          </p:nvPr>
        </p:nvSpPr>
        <p:spPr>
          <a:xfrm>
            <a:off x="1900237" y="5410202"/>
            <a:ext cx="3843665" cy="365125"/>
          </a:xfrm>
        </p:spPr>
        <p:txBody>
          <a:bodyPr/>
          <a:lstStyle/>
          <a:p>
            <a:pPr>
              <a:defRPr/>
            </a:pPr>
            <a:endParaRPr lang="en-US"/>
          </a:p>
        </p:txBody>
      </p:sp>
      <p:sp>
        <p:nvSpPr>
          <p:cNvPr id="6" name="Slide Number Placeholder 5"/>
          <p:cNvSpPr>
            <a:spLocks noGrp="1"/>
          </p:cNvSpPr>
          <p:nvPr>
            <p:ph type="sldNum" sz="quarter" idx="12"/>
          </p:nvPr>
        </p:nvSpPr>
        <p:spPr>
          <a:xfrm>
            <a:off x="7915603" y="5410200"/>
            <a:ext cx="578317" cy="365125"/>
          </a:xfrm>
        </p:spPr>
        <p:txBody>
          <a:bodyPr/>
          <a:lstStyle/>
          <a:p>
            <a:pPr>
              <a:defRPr/>
            </a:pPr>
            <a:fld id="{3D38D2B6-9E04-44ED-80BB-F7B6B2EBCAAD}" type="slidenum">
              <a:rPr lang="en-US" altLang="en-US" smtClean="0"/>
              <a:pPr>
                <a:defRPr/>
              </a:pPr>
              <a:t>‹#›</a:t>
            </a:fld>
            <a:endParaRPr lang="en-US" altLang="en-US"/>
          </a:p>
        </p:txBody>
      </p:sp>
    </p:spTree>
    <p:extLst>
      <p:ext uri="{BB962C8B-B14F-4D97-AF65-F5344CB8AC3E}">
        <p14:creationId xmlns:p14="http://schemas.microsoft.com/office/powerpoint/2010/main" val="312386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7" name="Title 1"/>
          <p:cNvSpPr>
            <a:spLocks noGrp="1"/>
          </p:cNvSpPr>
          <p:nvPr>
            <p:ph type="title"/>
          </p:nvPr>
        </p:nvSpPr>
        <p:spPr>
          <a:xfrm>
            <a:off x="856060" y="618518"/>
            <a:ext cx="7429499" cy="1478570"/>
          </a:xfrm>
        </p:spPr>
        <p:txBody>
          <a:bodyPr/>
          <a:lstStyle/>
          <a:p>
            <a:r>
              <a:rPr lang="en-US"/>
              <a:t>Click to edit Master title style</a:t>
            </a:r>
            <a:endParaRPr lang="en-US" dirty="0"/>
          </a:p>
        </p:txBody>
      </p:sp>
      <p:sp>
        <p:nvSpPr>
          <p:cNvPr id="48" name="Content Placeholder 2"/>
          <p:cNvSpPr>
            <a:spLocks noGrp="1"/>
          </p:cNvSpPr>
          <p:nvPr>
            <p:ph idx="1"/>
          </p:nvPr>
        </p:nvSpPr>
        <p:spPr>
          <a:xfrm>
            <a:off x="856060" y="2249487"/>
            <a:ext cx="742949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9" name="Date Placeholder 3"/>
          <p:cNvSpPr>
            <a:spLocks noGrp="1"/>
          </p:cNvSpPr>
          <p:nvPr>
            <p:ph type="dt" sz="half" idx="10"/>
          </p:nvPr>
        </p:nvSpPr>
        <p:spPr>
          <a:xfrm>
            <a:off x="5592691" y="5883277"/>
            <a:ext cx="2057400" cy="365125"/>
          </a:xfrm>
        </p:spPr>
        <p:txBody>
          <a:bodyPr/>
          <a:lstStyle/>
          <a:p>
            <a:pPr>
              <a:defRPr/>
            </a:pPr>
            <a:endParaRPr lang="en-US"/>
          </a:p>
        </p:txBody>
      </p:sp>
      <p:sp>
        <p:nvSpPr>
          <p:cNvPr id="50" name="Footer Placeholder 4"/>
          <p:cNvSpPr>
            <a:spLocks noGrp="1"/>
          </p:cNvSpPr>
          <p:nvPr>
            <p:ph type="ftr" sz="quarter" idx="11"/>
          </p:nvPr>
        </p:nvSpPr>
        <p:spPr>
          <a:xfrm>
            <a:off x="856059" y="5883276"/>
            <a:ext cx="4679482" cy="365125"/>
          </a:xfrm>
        </p:spPr>
        <p:txBody>
          <a:bodyPr/>
          <a:lstStyle/>
          <a:p>
            <a:pPr>
              <a:defRPr/>
            </a:pPr>
            <a:endParaRPr lang="en-US"/>
          </a:p>
        </p:txBody>
      </p:sp>
      <p:sp>
        <p:nvSpPr>
          <p:cNvPr id="51" name="Slide Number Placeholder 5"/>
          <p:cNvSpPr>
            <a:spLocks noGrp="1"/>
          </p:cNvSpPr>
          <p:nvPr>
            <p:ph type="sldNum" sz="quarter" idx="12"/>
          </p:nvPr>
        </p:nvSpPr>
        <p:spPr>
          <a:xfrm>
            <a:off x="7707241" y="5883275"/>
            <a:ext cx="578317" cy="365125"/>
          </a:xfrm>
        </p:spPr>
        <p:txBody>
          <a:bodyPr/>
          <a:lstStyle/>
          <a:p>
            <a:pPr>
              <a:defRPr/>
            </a:pPr>
            <a:fld id="{86D893A0-3F55-4F9F-9EDD-168E8F2E8560}" type="slidenum">
              <a:rPr lang="en-US" altLang="en-US" smtClean="0"/>
              <a:pPr>
                <a:defRPr/>
              </a:pPr>
              <a:t>‹#›</a:t>
            </a:fld>
            <a:endParaRPr lang="en-US" altLang="en-US"/>
          </a:p>
        </p:txBody>
      </p:sp>
    </p:spTree>
    <p:extLst>
      <p:ext uri="{BB962C8B-B14F-4D97-AF65-F5344CB8AC3E}">
        <p14:creationId xmlns:p14="http://schemas.microsoft.com/office/powerpoint/2010/main" val="18515779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27"/>
            <a:ext cx="74295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F2259BE-8BF8-49F7-98A0-FDF539EA1380}" type="slidenum">
              <a:rPr lang="en-US" altLang="en-US" smtClean="0"/>
              <a:pPr>
                <a:defRPr/>
              </a:pPr>
              <a:t>‹#›</a:t>
            </a:fld>
            <a:endParaRPr lang="en-US" altLang="en-US"/>
          </a:p>
        </p:txBody>
      </p:sp>
    </p:spTree>
    <p:extLst>
      <p:ext uri="{BB962C8B-B14F-4D97-AF65-F5344CB8AC3E}">
        <p14:creationId xmlns:p14="http://schemas.microsoft.com/office/powerpoint/2010/main" val="33816020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6058" y="2249486"/>
            <a:ext cx="3658792"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BBCBB11-371F-467C-94AE-FFBB4FAFF226}" type="slidenum">
              <a:rPr lang="en-US" altLang="en-US" smtClean="0"/>
              <a:pPr>
                <a:defRPr/>
              </a:pPr>
              <a:t>‹#›</a:t>
            </a:fld>
            <a:endParaRPr lang="en-US" altLang="en-US"/>
          </a:p>
        </p:txBody>
      </p:sp>
    </p:spTree>
    <p:extLst>
      <p:ext uri="{BB962C8B-B14F-4D97-AF65-F5344CB8AC3E}">
        <p14:creationId xmlns:p14="http://schemas.microsoft.com/office/powerpoint/2010/main" val="11836141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27"/>
            <a:ext cx="74295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78902" y="2249486"/>
            <a:ext cx="3435949"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56058" y="3073398"/>
            <a:ext cx="3658793"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1992" y="2249485"/>
            <a:ext cx="3433565"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3073398"/>
            <a:ext cx="3656408"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107CD9F-6ECB-42AE-8594-081E624441E3}" type="slidenum">
              <a:rPr lang="en-US" altLang="en-US" smtClean="0"/>
              <a:pPr>
                <a:defRPr/>
              </a:pPr>
              <a:t>‹#›</a:t>
            </a:fld>
            <a:endParaRPr lang="en-US" altLang="en-US"/>
          </a:p>
        </p:txBody>
      </p:sp>
    </p:spTree>
    <p:extLst>
      <p:ext uri="{BB962C8B-B14F-4D97-AF65-F5344CB8AC3E}">
        <p14:creationId xmlns:p14="http://schemas.microsoft.com/office/powerpoint/2010/main" val="996438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19" Type="http://schemas.openxmlformats.org/officeDocument/2006/relationships/theme" Target="../theme/theme10.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1.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0" Type="http://schemas.openxmlformats.org/officeDocument/2006/relationships/image" Target="../media/image2.png"/><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10" Type="http://schemas.openxmlformats.org/officeDocument/2006/relationships/slideLayout" Target="../slideLayouts/slideLayout151.xml"/><Relationship Id="rId19" Type="http://schemas.openxmlformats.org/officeDocument/2006/relationships/theme" Target="../theme/theme12.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3.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18" Type="http://schemas.openxmlformats.org/officeDocument/2006/relationships/theme" Target="../theme/theme14.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 Type="http://schemas.openxmlformats.org/officeDocument/2006/relationships/slideLayout" Target="../slideLayouts/slideLayout172.xml"/><Relationship Id="rId16" Type="http://schemas.openxmlformats.org/officeDocument/2006/relationships/slideLayout" Target="../slideLayouts/slideLayout186.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slideLayout" Target="../slideLayouts/slideLayout18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image" Target="../media/image2.png"/><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image" Target="../media/image2.png"/><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19" Type="http://schemas.openxmlformats.org/officeDocument/2006/relationships/theme" Target="../theme/theme9.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r" defTabSz="685800" eaLnBrk="1" fontAlgn="auto" hangingPunct="1">
              <a:spcBef>
                <a:spcPts val="0"/>
              </a:spcBef>
              <a:spcAft>
                <a:spcPts val="0"/>
              </a:spcAft>
              <a:defRPr sz="900">
                <a:solidFill>
                  <a:prstClr val="black">
                    <a:tint val="75000"/>
                  </a:prstClr>
                </a:solidFill>
                <a:latin typeface="Calibri" panose="020F0502020204030204"/>
                <a:cs typeface="+mn-cs"/>
              </a:defRPr>
            </a:lvl1pPr>
          </a:lstStyle>
          <a:p>
            <a:pPr>
              <a:defRPr/>
            </a:pPr>
            <a:fld id="{B98D08AB-E960-46A1-BF9F-55F899DC773A}" type="datetimeFigureOut">
              <a:rPr lang="en-US"/>
              <a:pPr>
                <a:defRPr/>
              </a:pPr>
              <a:t>10/27/2024</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a:solidFill>
                  <a:prstClr val="black">
                    <a:tint val="75000"/>
                  </a:prstClr>
                </a:solidFill>
                <a:latin typeface="Calibri" panose="020F0502020204030204"/>
                <a:cs typeface="+mn-cs"/>
              </a:defRPr>
            </a:lvl1pPr>
          </a:lstStyle>
          <a:p>
            <a:pPr>
              <a:defRPr/>
            </a:pPr>
            <a:fld id="{FE6DE813-48AA-42C0-A233-AFC8C6AF51D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4053" r:id="rId9"/>
    <p:sldLayoutId id="2147483989" r:id="rId10"/>
    <p:sldLayoutId id="2147483990"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a-I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7" y="609601"/>
            <a:ext cx="776532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2096064"/>
            <a:ext cx="776532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fld id="{B98D08AB-E960-46A1-BF9F-55F899DC773A}" type="datetimeFigureOut">
              <a:rPr lang="en-US" smtClean="0"/>
              <a:pPr>
                <a:defRPr/>
              </a:pPr>
              <a:t>10/27/2024</a:t>
            </a:fld>
            <a:endParaRPr lang="en-US"/>
          </a:p>
        </p:txBody>
      </p:sp>
      <p:sp>
        <p:nvSpPr>
          <p:cNvPr id="5" name="Footer Placeholder 4"/>
          <p:cNvSpPr>
            <a:spLocks noGrp="1"/>
          </p:cNvSpPr>
          <p:nvPr>
            <p:ph type="ftr" sz="quarter" idx="3"/>
          </p:nvPr>
        </p:nvSpPr>
        <p:spPr>
          <a:xfrm>
            <a:off x="685346" y="5883276"/>
            <a:ext cx="5004649"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fld id="{FE6DE813-48AA-42C0-A233-AFC8C6AF51DD}" type="slidenum">
              <a:rPr lang="en-US" smtClean="0"/>
              <a:pPr>
                <a:defRPr/>
              </a:pPr>
              <a:t>‹#›</a:t>
            </a:fld>
            <a:endParaRPr lang="en-US"/>
          </a:p>
        </p:txBody>
      </p:sp>
    </p:spTree>
    <p:extLst>
      <p:ext uri="{BB962C8B-B14F-4D97-AF65-F5344CB8AC3E}">
        <p14:creationId xmlns:p14="http://schemas.microsoft.com/office/powerpoint/2010/main" val="4026726435"/>
      </p:ext>
    </p:extLst>
  </p:cSld>
  <p:clrMap bg1="dk1" tx1="lt1" bg2="dk2" tx2="lt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07" r:id="rId12"/>
    <p:sldLayoutId id="2147484208" r:id="rId13"/>
    <p:sldLayoutId id="2147484209" r:id="rId14"/>
    <p:sldLayoutId id="2147484210" r:id="rId15"/>
    <p:sldLayoutId id="2147484211" r:id="rId16"/>
    <p:sldLayoutId id="2147484212" r:id="rId17"/>
    <p:sldLayoutId id="2147484213" r:id="rId18"/>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50DA1D-2D77-44EF-A35E-7E09C5C06F8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6E0C57-9DC8-447D-B430-52210EBF926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551055-9819-4BC9-A3D6-D13E75EAA62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B98D08AB-E960-46A1-BF9F-55F899DC773A}" type="datetimeFigureOut">
              <a:rPr lang="en-US" smtClean="0"/>
              <a:pPr>
                <a:defRPr/>
              </a:pPr>
              <a:t>10/27/2024</a:t>
            </a:fld>
            <a:endParaRPr lang="en-US"/>
          </a:p>
        </p:txBody>
      </p:sp>
      <p:sp>
        <p:nvSpPr>
          <p:cNvPr id="5" name="Footer Placeholder 4">
            <a:extLst>
              <a:ext uri="{FF2B5EF4-FFF2-40B4-BE49-F238E27FC236}">
                <a16:creationId xmlns:a16="http://schemas.microsoft.com/office/drawing/2014/main" id="{02E363E9-6F85-42C8-B3F1-ED62A08B7FE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1A22651-4489-428B-B385-558D03D84B7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E6DE813-48AA-42C0-A233-AFC8C6AF51DD}" type="slidenum">
              <a:rPr lang="en-US" smtClean="0"/>
              <a:pPr>
                <a:defRPr/>
              </a:pPr>
              <a:t>‹#›</a:t>
            </a:fld>
            <a:endParaRPr lang="en-US"/>
          </a:p>
        </p:txBody>
      </p:sp>
    </p:spTree>
    <p:extLst>
      <p:ext uri="{BB962C8B-B14F-4D97-AF65-F5344CB8AC3E}">
        <p14:creationId xmlns:p14="http://schemas.microsoft.com/office/powerpoint/2010/main" val="2307918990"/>
      </p:ext>
    </p:extLst>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pPr>
              <a:defRPr/>
            </a:pPr>
            <a:fld id="{B98D08AB-E960-46A1-BF9F-55F899DC773A}" type="datetimeFigureOut">
              <a:rPr lang="en-US" smtClean="0"/>
              <a:pPr>
                <a:defRPr/>
              </a:pPr>
              <a:t>10/27/2024</a:t>
            </a:fld>
            <a:endParaRPr lang="en-US"/>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pPr>
              <a:defRPr/>
            </a:pPr>
            <a:endParaRPr lang="en-US"/>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pPr>
              <a:defRPr/>
            </a:pPr>
            <a:fld id="{FE6DE813-48AA-42C0-A233-AFC8C6AF51DD}" type="slidenum">
              <a:rPr lang="en-US" smtClean="0"/>
              <a:pPr>
                <a:defRPr/>
              </a:pPr>
              <a:t>‹#›</a:t>
            </a:fld>
            <a:endParaRPr lang="en-US"/>
          </a:p>
        </p:txBody>
      </p:sp>
    </p:spTree>
    <p:extLst>
      <p:ext uri="{BB962C8B-B14F-4D97-AF65-F5344CB8AC3E}">
        <p14:creationId xmlns:p14="http://schemas.microsoft.com/office/powerpoint/2010/main" val="1446851922"/>
      </p:ext>
    </p:extLst>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 id="2147484251" r:id="rId12"/>
    <p:sldLayoutId id="2147484252" r:id="rId13"/>
    <p:sldLayoutId id="2147484253" r:id="rId14"/>
    <p:sldLayoutId id="2147484254" r:id="rId15"/>
    <p:sldLayoutId id="2147484255" r:id="rId16"/>
    <p:sldLayoutId id="2147484256" r:id="rId17"/>
    <p:sldLayoutId id="2147484257"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fld id="{B98D08AB-E960-46A1-BF9F-55F899DC773A}" type="datetimeFigureOut">
              <a:rPr lang="en-US" smtClean="0"/>
              <a:pPr>
                <a:defRPr/>
              </a:pPr>
              <a:t>10/27/2024</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FE6DE813-48AA-42C0-A233-AFC8C6AF51DD}" type="slidenum">
              <a:rPr lang="en-US" smtClean="0"/>
              <a:pPr>
                <a:defRPr/>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0971922"/>
      </p:ext>
    </p:extLst>
  </p:cSld>
  <p:clrMap bg1="lt1" tx1="dk1" bg2="lt2" tx2="dk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a:defRPr/>
            </a:pPr>
            <a:fld id="{B98D08AB-E960-46A1-BF9F-55F899DC773A}" type="datetimeFigureOut">
              <a:rPr lang="en-US" smtClean="0"/>
              <a:pPr>
                <a:defRPr/>
              </a:pPr>
              <a:t>10/27/2024</a:t>
            </a:fld>
            <a:endParaRPr lang="en-US"/>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a:defRPr/>
            </a:pPr>
            <a:endParaRPr lang="en-US"/>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pPr>
              <a:defRPr/>
            </a:pPr>
            <a:fld id="{FE6DE813-48AA-42C0-A233-AFC8C6AF51DD}" type="slidenum">
              <a:rPr lang="en-US" smtClean="0"/>
              <a:pPr>
                <a:defRPr/>
              </a:pPr>
              <a:t>‹#›</a:t>
            </a:fld>
            <a:endParaRPr lang="en-US"/>
          </a:p>
        </p:txBody>
      </p:sp>
    </p:spTree>
    <p:extLst>
      <p:ext uri="{BB962C8B-B14F-4D97-AF65-F5344CB8AC3E}">
        <p14:creationId xmlns:p14="http://schemas.microsoft.com/office/powerpoint/2010/main" val="2589343214"/>
      </p:ext>
    </p:extLst>
  </p:cSld>
  <p:clrMap bg1="dk1" tx1="lt1" bg2="dk2" tx2="lt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 id="2147484282" r:id="rId12"/>
    <p:sldLayoutId id="2147484283" r:id="rId13"/>
    <p:sldLayoutId id="2147484284" r:id="rId14"/>
    <p:sldLayoutId id="2147484285" r:id="rId15"/>
    <p:sldLayoutId id="2147484286" r:id="rId16"/>
    <p:sldLayoutId id="2147484287"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r" defTabSz="685800" eaLnBrk="1" fontAlgn="auto" hangingPunct="1">
              <a:spcBef>
                <a:spcPts val="0"/>
              </a:spcBef>
              <a:spcAft>
                <a:spcPts val="0"/>
              </a:spcAft>
              <a:defRPr sz="900">
                <a:solidFill>
                  <a:prstClr val="black">
                    <a:tint val="75000"/>
                  </a:prstClr>
                </a:solidFill>
                <a:latin typeface="Calibri" panose="020F0502020204030204"/>
                <a:cs typeface="+mn-cs"/>
              </a:defRPr>
            </a:lvl1pPr>
          </a:lstStyle>
          <a:p>
            <a:pPr>
              <a:defRPr/>
            </a:pPr>
            <a:fld id="{0BF65093-E64D-48C3-92E0-C1572AFCC415}" type="datetimeFigureOut">
              <a:rPr lang="en-US"/>
              <a:pPr>
                <a:defRPr/>
              </a:pPr>
              <a:t>10/27/2024</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a:solidFill>
                  <a:prstClr val="black">
                    <a:tint val="75000"/>
                  </a:prstClr>
                </a:solidFill>
                <a:latin typeface="Calibri" panose="020F0502020204030204"/>
                <a:cs typeface="+mn-cs"/>
              </a:defRPr>
            </a:lvl1pPr>
          </a:lstStyle>
          <a:p>
            <a:pPr>
              <a:defRPr/>
            </a:pPr>
            <a:fld id="{CC51E464-C2B8-434B-A22A-EAD896BC80E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55" r:id="rId9"/>
    <p:sldLayoutId id="2147484009" r:id="rId10"/>
    <p:sldLayoutId id="2147484010"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a-I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r" defTabSz="685800" eaLnBrk="1" fontAlgn="auto" hangingPunct="1">
              <a:spcBef>
                <a:spcPts val="0"/>
              </a:spcBef>
              <a:spcAft>
                <a:spcPts val="0"/>
              </a:spcAft>
              <a:defRPr sz="900">
                <a:solidFill>
                  <a:prstClr val="black">
                    <a:tint val="75000"/>
                  </a:prstClr>
                </a:solidFill>
                <a:latin typeface="Calibri" panose="020F0502020204030204"/>
                <a:cs typeface="+mn-cs"/>
              </a:defRPr>
            </a:lvl1pPr>
          </a:lstStyle>
          <a:p>
            <a:pPr>
              <a:defRPr/>
            </a:pPr>
            <a:fld id="{A0F9A9B3-E870-4C8B-AECB-052C1E97593E}" type="datetimeFigureOut">
              <a:rPr lang="en-US"/>
              <a:pPr>
                <a:defRPr/>
              </a:pPr>
              <a:t>10/27/2024</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a:solidFill>
                  <a:prstClr val="black">
                    <a:tint val="75000"/>
                  </a:prstClr>
                </a:solidFill>
                <a:latin typeface="Calibri" panose="020F0502020204030204"/>
                <a:cs typeface="+mn-cs"/>
              </a:defRPr>
            </a:lvl1pPr>
          </a:lstStyle>
          <a:p>
            <a:pPr>
              <a:defRPr/>
            </a:pPr>
            <a:fld id="{1338C263-1919-4663-AF4E-509F5F8BC96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56" r:id="rId9"/>
    <p:sldLayoutId id="2147484019" r:id="rId10"/>
    <p:sldLayoutId id="2147484020"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a-I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r" defTabSz="685800" eaLnBrk="1" fontAlgn="auto" hangingPunct="1">
              <a:spcBef>
                <a:spcPts val="0"/>
              </a:spcBef>
              <a:spcAft>
                <a:spcPts val="0"/>
              </a:spcAft>
              <a:defRPr sz="900">
                <a:solidFill>
                  <a:prstClr val="black">
                    <a:tint val="75000"/>
                  </a:prstClr>
                </a:solidFill>
                <a:latin typeface="Calibri" panose="020F0502020204030204"/>
                <a:cs typeface="+mn-cs"/>
              </a:defRPr>
            </a:lvl1pPr>
          </a:lstStyle>
          <a:p>
            <a:pPr>
              <a:defRPr/>
            </a:pPr>
            <a:fld id="{5B5DB9A8-CD32-4EB4-950F-83778F1D3100}" type="datetimeFigureOut">
              <a:rPr lang="en-US"/>
              <a:pPr>
                <a:defRPr/>
              </a:pPr>
              <a:t>10/27/2024</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a:solidFill>
                  <a:prstClr val="black">
                    <a:tint val="75000"/>
                  </a:prstClr>
                </a:solidFill>
                <a:latin typeface="Calibri" panose="020F0502020204030204"/>
                <a:cs typeface="+mn-cs"/>
              </a:defRPr>
            </a:lvl1pPr>
          </a:lstStyle>
          <a:p>
            <a:pPr>
              <a:defRPr/>
            </a:pPr>
            <a:fld id="{57968661-9228-48CA-929F-6A9210B2A55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57" r:id="rId9"/>
    <p:sldLayoutId id="2147484029" r:id="rId10"/>
    <p:sldLayoutId id="2147484030"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a-I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r" defTabSz="685800" eaLnBrk="1" fontAlgn="auto" hangingPunct="1">
              <a:spcBef>
                <a:spcPts val="0"/>
              </a:spcBef>
              <a:spcAft>
                <a:spcPts val="0"/>
              </a:spcAft>
              <a:defRPr sz="900">
                <a:solidFill>
                  <a:prstClr val="black">
                    <a:tint val="75000"/>
                  </a:prstClr>
                </a:solidFill>
                <a:latin typeface="Calibri" panose="020F0502020204030204"/>
                <a:cs typeface="+mn-cs"/>
              </a:defRPr>
            </a:lvl1pPr>
          </a:lstStyle>
          <a:p>
            <a:pPr>
              <a:defRPr/>
            </a:pPr>
            <a:fld id="{46EAD629-5505-45F1-AE47-5574FB0544E9}" type="datetimeFigureOut">
              <a:rPr lang="en-US"/>
              <a:pPr>
                <a:defRPr/>
              </a:pPr>
              <a:t>10/27/2024</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a:solidFill>
                  <a:prstClr val="black">
                    <a:tint val="75000"/>
                  </a:prstClr>
                </a:solidFill>
                <a:latin typeface="Calibri" panose="020F0502020204030204"/>
                <a:cs typeface="+mn-cs"/>
              </a:defRPr>
            </a:lvl1pPr>
          </a:lstStyle>
          <a:p>
            <a:pPr>
              <a:defRPr/>
            </a:pPr>
            <a:fld id="{52627AF4-6FFB-4848-B9C7-CA2DDB0E394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58" r:id="rId9"/>
    <p:sldLayoutId id="2147484039" r:id="rId10"/>
    <p:sldLayoutId id="2147484040"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a-I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r" defTabSz="685800" eaLnBrk="1" fontAlgn="auto" hangingPunct="1">
              <a:spcBef>
                <a:spcPts val="0"/>
              </a:spcBef>
              <a:spcAft>
                <a:spcPts val="0"/>
              </a:spcAft>
              <a:defRPr sz="900">
                <a:solidFill>
                  <a:prstClr val="black">
                    <a:tint val="75000"/>
                  </a:prstClr>
                </a:solidFill>
                <a:latin typeface="Calibri" panose="020F0502020204030204"/>
                <a:cs typeface="+mn-cs"/>
              </a:defRPr>
            </a:lvl1pPr>
          </a:lstStyle>
          <a:p>
            <a:pPr>
              <a:defRPr/>
            </a:pPr>
            <a:fld id="{644C87C0-4FE9-492D-9848-FE517DA1DE41}" type="datetimeFigureOut">
              <a:rPr lang="en-US"/>
              <a:pPr>
                <a:defRPr/>
              </a:pPr>
              <a:t>10/27/2024</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a:solidFill>
                  <a:prstClr val="black">
                    <a:tint val="75000"/>
                  </a:prstClr>
                </a:solidFill>
                <a:latin typeface="Calibri" panose="020F0502020204030204"/>
                <a:cs typeface="+mn-cs"/>
              </a:defRPr>
            </a:lvl1pPr>
          </a:lstStyle>
          <a:p>
            <a:pPr>
              <a:defRPr/>
            </a:pPr>
            <a:fld id="{FA907D76-2867-4ACE-B66B-BD8F1D87C31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59" r:id="rId9"/>
    <p:sldLayoutId id="2147484049" r:id="rId10"/>
    <p:sldLayoutId id="2147484050"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a-I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9041774" cy="6858001"/>
            <a:chOff x="-14288" y="0"/>
            <a:chExt cx="9041774"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8352798"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856060"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60" y="2249487"/>
            <a:ext cx="74294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92691" y="5883277"/>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856059" y="5883276"/>
            <a:ext cx="4679482"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7707241" y="5883275"/>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3902394370"/>
      </p:ext>
    </p:extLst>
  </p:cSld>
  <p:clrMap bg1="dk1" tx1="lt1" bg2="dk2" tx2="lt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 id="2147484072" r:id="rId12"/>
    <p:sldLayoutId id="2147484073" r:id="rId13"/>
    <p:sldLayoutId id="2147484074" r:id="rId14"/>
    <p:sldLayoutId id="2147484075" r:id="rId15"/>
    <p:sldLayoutId id="2147484076" r:id="rId16"/>
    <p:sldLayoutId id="2147484077" r:id="rId17"/>
  </p:sldLayoutIdLst>
  <p:hf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533114162"/>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0">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9041774" cy="6858001"/>
            <a:chOff x="-14288" y="0"/>
            <a:chExt cx="9041774"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8352798"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856060"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60" y="2249487"/>
            <a:ext cx="74294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92691" y="5883277"/>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856059" y="5883276"/>
            <a:ext cx="4679482"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7707241" y="5883275"/>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defRPr/>
            </a:pPr>
            <a:fld id="{9CCA1E0D-639F-46CC-BAFD-0B19F7A28CA7}" type="slidenum">
              <a:rPr lang="en-US" altLang="en-US" smtClean="0"/>
              <a:pPr>
                <a:defRPr/>
              </a:pPr>
              <a:t>‹#›</a:t>
            </a:fld>
            <a:endParaRPr lang="en-US" altLang="en-US"/>
          </a:p>
        </p:txBody>
      </p:sp>
    </p:spTree>
    <p:extLst>
      <p:ext uri="{BB962C8B-B14F-4D97-AF65-F5344CB8AC3E}">
        <p14:creationId xmlns:p14="http://schemas.microsoft.com/office/powerpoint/2010/main" val="903167696"/>
      </p:ext>
    </p:extLst>
  </p:cSld>
  <p:clrMap bg1="dk1" tx1="lt1" bg2="dk2" tx2="lt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 id="2147484122" r:id="rId13"/>
    <p:sldLayoutId id="2147484123" r:id="rId14"/>
    <p:sldLayoutId id="2147484124" r:id="rId15"/>
    <p:sldLayoutId id="2147484125" r:id="rId16"/>
    <p:sldLayoutId id="2147484126" r:id="rId17"/>
    <p:sldLayoutId id="2147484127" r:id="rId18"/>
  </p:sldLayoutIdLst>
  <p:hf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1.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fa.wikipedia.org/wiki/%D9%84%D8%A7%DB%8C%D9%87_%D8%A7%D8%B2%D9%88%D9%86" TargetMode="Externa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8.emf"/><Relationship Id="rId1" Type="http://schemas.openxmlformats.org/officeDocument/2006/relationships/slideLayout" Target="../slideLayouts/slideLayout46.xml"/><Relationship Id="rId4" Type="http://schemas.openxmlformats.org/officeDocument/2006/relationships/image" Target="../media/image29.emf"/></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5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hyperlink" Target="https://lafarrerr.com/colorless-sunscreen-for-oily-skin-spf-50/" TargetMode="External"/><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hyperlink" Target="https://fa.wikipedia.org/wiki/%D8%A7%DB%8C%D8%B1%D8%A7%D9%86" TargetMode="External"/><Relationship Id="rId2" Type="http://schemas.openxmlformats.org/officeDocument/2006/relationships/hyperlink" Target="https://fa.wikipedia.org/wiki/%D9%86%D8%A7%D8%B5%D8%B1%D8%A7%D9%84%D8%AF%DB%8C%D9%86%E2%80%8C%D8%B4%D8%A7%D9%87" TargetMode="External"/><Relationship Id="rId1" Type="http://schemas.openxmlformats.org/officeDocument/2006/relationships/slideLayout" Target="../slideLayouts/slideLayout57.xml"/><Relationship Id="rId4" Type="http://schemas.openxmlformats.org/officeDocument/2006/relationships/hyperlink" Target="https://fa.wikipedia.org/wiki/%D9%81%D8%B1%D9%88%D8%B4%DA%AF%D8%A7%D9%87%E2%80%8C%D9%87%D8%A7%DB%8C_%D8%A2%D9%86%D9%84%D8%A7%DB%8C%D9%86_%D8%AF%D8%B1_%D8%A7%DB%8C%D8%B1%D8%A7%D9%86"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fa.wikipedia.org/wiki/%D9%BE%D9%84%DB%8C%E2%80%8C%DA%A9%D8%B1%D8%A8%D9%86%D8%A7%D8%AA" TargetMode="External"/><Relationship Id="rId1" Type="http://schemas.openxmlformats.org/officeDocument/2006/relationships/slideLayout" Target="../slideLayouts/slideLayout57.xml"/><Relationship Id="rId5" Type="http://schemas.openxmlformats.org/officeDocument/2006/relationships/image" Target="../media/image50.png"/><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57.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2.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7.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57.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2.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57.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57.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57.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57.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57.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5.xml"/></Relationships>
</file>

<file path=ppt/slides/_rels/slide6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85.xml"/></Relationships>
</file>

<file path=ppt/slides/_rels/slide6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85.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85.xml"/></Relationships>
</file>

<file path=ppt/slides/_rels/slide6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7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8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FF85CF6-3096-94B7-458B-9CDE3771826C}"/>
              </a:ext>
            </a:extLst>
          </p:cNvPr>
          <p:cNvSpPr>
            <a:spLocks noGrp="1" noChangeArrowheads="1"/>
          </p:cNvSpPr>
          <p:nvPr>
            <p:ph type="title"/>
          </p:nvPr>
        </p:nvSpPr>
        <p:spPr/>
        <p:txBody>
          <a:bodyPr/>
          <a:lstStyle/>
          <a:p>
            <a:pPr eaLnBrk="1" hangingPunct="1"/>
            <a:endParaRPr lang="ar-SA" altLang="en-US"/>
          </a:p>
        </p:txBody>
      </p:sp>
      <p:sp>
        <p:nvSpPr>
          <p:cNvPr id="2051" name="Rectangle 3">
            <a:extLst>
              <a:ext uri="{FF2B5EF4-FFF2-40B4-BE49-F238E27FC236}">
                <a16:creationId xmlns:a16="http://schemas.microsoft.com/office/drawing/2014/main" id="{2A974531-1508-98B6-6A53-E4162CB8E2D0}"/>
              </a:ext>
            </a:extLst>
          </p:cNvPr>
          <p:cNvSpPr>
            <a:spLocks noGrp="1" noChangeArrowheads="1"/>
          </p:cNvSpPr>
          <p:nvPr>
            <p:ph type="body" idx="1"/>
          </p:nvPr>
        </p:nvSpPr>
        <p:spPr/>
        <p:txBody>
          <a:bodyPr/>
          <a:lstStyle/>
          <a:p>
            <a:pPr eaLnBrk="1" hangingPunct="1"/>
            <a:endParaRPr lang="ar-SA" altLang="en-US"/>
          </a:p>
        </p:txBody>
      </p:sp>
      <p:pic>
        <p:nvPicPr>
          <p:cNvPr id="2052" name="Picture 4" descr="Copy of logos_5">
            <a:extLst>
              <a:ext uri="{FF2B5EF4-FFF2-40B4-BE49-F238E27FC236}">
                <a16:creationId xmlns:a16="http://schemas.microsoft.com/office/drawing/2014/main" id="{912D37BD-7043-4735-00D6-9B934E1915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 Box 6">
            <a:extLst>
              <a:ext uri="{FF2B5EF4-FFF2-40B4-BE49-F238E27FC236}">
                <a16:creationId xmlns:a16="http://schemas.microsoft.com/office/drawing/2014/main" id="{A3BA3371-4692-D5DC-5345-ADE50C105B48}"/>
              </a:ext>
            </a:extLst>
          </p:cNvPr>
          <p:cNvSpPr txBox="1">
            <a:spLocks noChangeArrowheads="1"/>
          </p:cNvSpPr>
          <p:nvPr/>
        </p:nvSpPr>
        <p:spPr bwMode="auto">
          <a:xfrm>
            <a:off x="914400" y="3124200"/>
            <a:ext cx="2971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fa-IR" altLang="en-US" sz="3600">
                <a:cs typeface="0 Titr Bold" pitchFamily="2" charset="0"/>
              </a:rPr>
              <a:t>بهداشت پرتوها</a:t>
            </a:r>
            <a:endParaRPr lang="en-US" altLang="en-US" sz="3600">
              <a:cs typeface="0 Titr Bold"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F477E-D55D-B10A-1169-FB9877A8B889}"/>
              </a:ext>
            </a:extLst>
          </p:cNvPr>
          <p:cNvSpPr>
            <a:spLocks noGrp="1"/>
          </p:cNvSpPr>
          <p:nvPr>
            <p:ph type="title"/>
          </p:nvPr>
        </p:nvSpPr>
        <p:spPr/>
        <p:txBody>
          <a:bodyPr/>
          <a:lstStyle/>
          <a:p>
            <a:pPr algn="ctr" rtl="1"/>
            <a:r>
              <a:rPr lang="fa-IR" altLang="en-US" sz="4800" b="1" dirty="0">
                <a:solidFill>
                  <a:srgbClr val="FF0000"/>
                </a:solidFill>
                <a:latin typeface="Times New Roman Bold" panose="02020803070505020304" pitchFamily="18" charset="0"/>
                <a:cs typeface="2  Titr" panose="00000700000000000000" pitchFamily="2" charset="-78"/>
              </a:rPr>
              <a:t>مایكروویو چیست</a:t>
            </a:r>
            <a:br>
              <a:rPr lang="fa-IR" altLang="en-US" sz="4800" b="1" dirty="0">
                <a:solidFill>
                  <a:srgbClr val="FF0000"/>
                </a:solidFill>
                <a:latin typeface="Times New Roman Bold" panose="02020803070505020304" pitchFamily="18" charset="0"/>
                <a:cs typeface="2  Titr" panose="00000700000000000000" pitchFamily="2" charset="-78"/>
              </a:rPr>
            </a:br>
            <a:endParaRPr lang="en-US" dirty="0">
              <a:cs typeface="2  Titr" panose="00000700000000000000" pitchFamily="2" charset="-78"/>
            </a:endParaRPr>
          </a:p>
        </p:txBody>
      </p:sp>
      <p:sp>
        <p:nvSpPr>
          <p:cNvPr id="3" name="Content Placeholder 2">
            <a:extLst>
              <a:ext uri="{FF2B5EF4-FFF2-40B4-BE49-F238E27FC236}">
                <a16:creationId xmlns:a16="http://schemas.microsoft.com/office/drawing/2014/main" id="{E55FB1CE-7C88-FBCD-C486-A7F379943B96}"/>
              </a:ext>
            </a:extLst>
          </p:cNvPr>
          <p:cNvSpPr>
            <a:spLocks noGrp="1"/>
          </p:cNvSpPr>
          <p:nvPr>
            <p:ph idx="1"/>
          </p:nvPr>
        </p:nvSpPr>
        <p:spPr/>
        <p:txBody>
          <a:bodyPr/>
          <a:lstStyle/>
          <a:p>
            <a:pPr algn="just" rtl="1">
              <a:lnSpc>
                <a:spcPct val="200000"/>
              </a:lnSpc>
            </a:pPr>
            <a:r>
              <a:rPr lang="fa-IR" altLang="en-US" sz="2400" b="1" dirty="0">
                <a:solidFill>
                  <a:srgbClr val="000000"/>
                </a:solidFill>
                <a:latin typeface="Times New Roman Bold" panose="02020803070505020304" pitchFamily="18" charset="0"/>
                <a:cs typeface="B Nazanin" panose="00000400000000000000" pitchFamily="2" charset="-78"/>
              </a:rPr>
              <a:t>مایكرو ویو جزء امواج الكترومغناطیسي است ( مانند نور ) كه فركانس امواج آن بسیار بالا است( فركانس امواج مایكرو ویو خانگي ٢٤٥٠ میلیون هرتز است )</a:t>
            </a:r>
          </a:p>
          <a:p>
            <a:pPr algn="just" rtl="1"/>
            <a:endParaRPr lang="en-US" dirty="0"/>
          </a:p>
        </p:txBody>
      </p:sp>
      <p:sp>
        <p:nvSpPr>
          <p:cNvPr id="28674" name="Slide Number Placeholder 1"/>
          <p:cNvSpPr>
            <a:spLocks noGrp="1"/>
          </p:cNvSpPr>
          <p:nvPr>
            <p:ph type="sldNum" sz="quarter" idx="12"/>
          </p:nvPr>
        </p:nvSpPr>
        <p:spPr>
          <a:noFill/>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9A51142E-66BC-4B8A-A494-398B2AEF630A}" type="slidenum">
              <a:rPr lang="en-US" altLang="en-US" sz="2600" smtClean="0">
                <a:solidFill>
                  <a:schemeClr val="bg1"/>
                </a:solidFill>
              </a:rPr>
              <a:pPr>
                <a:spcBef>
                  <a:spcPct val="0"/>
                </a:spcBef>
                <a:buClrTx/>
                <a:buSzTx/>
                <a:buFontTx/>
                <a:buNone/>
              </a:pPr>
              <a:t>10</a:t>
            </a:fld>
            <a:endParaRPr lang="en-US" altLang="en-US" sz="2600">
              <a:solidFill>
                <a:schemeClr val="bg1"/>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436B2-A185-15D0-EABA-991E97F42ED9}"/>
              </a:ext>
            </a:extLst>
          </p:cNvPr>
          <p:cNvSpPr>
            <a:spLocks noGrp="1"/>
          </p:cNvSpPr>
          <p:nvPr>
            <p:ph type="title"/>
          </p:nvPr>
        </p:nvSpPr>
        <p:spPr/>
        <p:txBody>
          <a:bodyPr>
            <a:normAutofit fontScale="90000"/>
          </a:bodyPr>
          <a:lstStyle/>
          <a:p>
            <a:pPr algn="ctr" rtl="1"/>
            <a:r>
              <a:rPr lang="fa-IR" altLang="en-US" sz="4400" b="1" dirty="0">
                <a:solidFill>
                  <a:srgbClr val="FF0000"/>
                </a:solidFill>
                <a:latin typeface="Times New Roman Bold" panose="02020803070505020304" pitchFamily="18" charset="0"/>
                <a:cs typeface="2  Titr" panose="00000700000000000000" pitchFamily="2" charset="-78"/>
              </a:rPr>
              <a:t>مایكرو ویو چگونه باعث گرم شدن مي شود.</a:t>
            </a:r>
            <a:r>
              <a:rPr lang="fa-IR" altLang="en-US" sz="4800" b="1" dirty="0">
                <a:solidFill>
                  <a:srgbClr val="FF0000"/>
                </a:solidFill>
                <a:latin typeface="Times New Roman Bold" panose="02020803070505020304" pitchFamily="18" charset="0"/>
                <a:cs typeface="B Nazanin" panose="00000400000000000000" pitchFamily="2" charset="-78"/>
              </a:rPr>
              <a:t/>
            </a:r>
            <a:br>
              <a:rPr lang="fa-IR" altLang="en-US" sz="4800" b="1" dirty="0">
                <a:solidFill>
                  <a:srgbClr val="FF0000"/>
                </a:solidFill>
                <a:latin typeface="Times New Roman Bold" panose="02020803070505020304" pitchFamily="18" charset="0"/>
                <a:cs typeface="B Nazanin" panose="00000400000000000000" pitchFamily="2" charset="-78"/>
              </a:rPr>
            </a:br>
            <a:endParaRPr lang="en-US" dirty="0"/>
          </a:p>
        </p:txBody>
      </p:sp>
      <p:sp>
        <p:nvSpPr>
          <p:cNvPr id="3" name="Content Placeholder 2">
            <a:extLst>
              <a:ext uri="{FF2B5EF4-FFF2-40B4-BE49-F238E27FC236}">
                <a16:creationId xmlns:a16="http://schemas.microsoft.com/office/drawing/2014/main" id="{9284D9A6-3EE2-F7EF-D30C-00B027B5D41B}"/>
              </a:ext>
            </a:extLst>
          </p:cNvPr>
          <p:cNvSpPr>
            <a:spLocks noGrp="1"/>
          </p:cNvSpPr>
          <p:nvPr>
            <p:ph idx="1"/>
          </p:nvPr>
        </p:nvSpPr>
        <p:spPr>
          <a:xfrm>
            <a:off x="457200" y="1845734"/>
            <a:ext cx="8077199" cy="4174066"/>
          </a:xfrm>
        </p:spPr>
        <p:txBody>
          <a:bodyPr>
            <a:normAutofit lnSpcReduction="10000"/>
          </a:bodyPr>
          <a:lstStyle/>
          <a:p>
            <a:pPr algn="just" rtl="1">
              <a:lnSpc>
                <a:spcPct val="150000"/>
              </a:lnSpc>
              <a:spcBef>
                <a:spcPct val="0"/>
              </a:spcBef>
              <a:buClrTx/>
              <a:buSzTx/>
              <a:buFontTx/>
              <a:buNone/>
            </a:pPr>
            <a:r>
              <a:rPr lang="fa-IR" altLang="en-US" sz="2000" b="1" dirty="0">
                <a:solidFill>
                  <a:srgbClr val="000000"/>
                </a:solidFill>
                <a:latin typeface="Times New Roman Bold" panose="02020803070505020304" pitchFamily="18" charset="0"/>
                <a:cs typeface="B Nazanin" panose="00000400000000000000" pitchFamily="2" charset="-78"/>
              </a:rPr>
              <a:t>موادي توسط پرتوهاي مایكرو ویو گرم مي شوند كه قادر باشند این امواج راجذب نمایند ، و موادي پرتوهاي مایكروویو را جذب مي كنند كه داراي رطوبت یا آب باشند پس فلزات ، شیشه و پلاستیك و غیره كه فاقد رطوبت باشند ، توسط مایكروویو گرم نمي شوند.</a:t>
            </a:r>
            <a:endParaRPr lang="en-US" altLang="en-US" sz="2000" b="1" dirty="0">
              <a:solidFill>
                <a:srgbClr val="000000"/>
              </a:solidFill>
              <a:latin typeface="Times New Roman Bold" panose="02020803070505020304" pitchFamily="18" charset="0"/>
              <a:cs typeface="B Nazanin" panose="00000400000000000000" pitchFamily="2" charset="-78"/>
            </a:endParaRPr>
          </a:p>
          <a:p>
            <a:pPr algn="just" rtl="1">
              <a:lnSpc>
                <a:spcPct val="150000"/>
              </a:lnSpc>
              <a:spcBef>
                <a:spcPct val="0"/>
              </a:spcBef>
              <a:buClrTx/>
              <a:buSzTx/>
              <a:buFontTx/>
              <a:buNone/>
            </a:pPr>
            <a:r>
              <a:rPr lang="fa-IR" altLang="en-US" sz="2000" b="1" dirty="0">
                <a:solidFill>
                  <a:srgbClr val="000000"/>
                </a:solidFill>
                <a:latin typeface="Times New Roman Bold" panose="02020803070505020304" pitchFamily="18" charset="0"/>
                <a:cs typeface="B Nazanin" panose="00000400000000000000" pitchFamily="2" charset="-78"/>
              </a:rPr>
              <a:t> بنابراین در فرهاي مایكروویو تنها مواد غذائي گرم مي شوند، بین این مفهموم كه با نفوذ پرتوهاي مایكرو ویو درغذا ، مولكولهاي آب موجود درغذا متناسب با فركانس امواج ورودي نوسان مي كنند كه دراثر این نوسانات بین مولكولها اصطكاك ایجاد مي شود واین اصطكاك موجب تولید گرما مي شود. گرماي تولیدي بستگي به مقدار آب موجود در ماده غذائي دارد . پس هرچه قدر ماده غذائي آب بیشتري داشته باشد درفرمایكروویو زودتر پخته مي شود . ( به همین دلیل سبزیجات درفرهاي مایكروویو سریعتر مي پذند)</a:t>
            </a:r>
            <a:endParaRPr lang="en-US" altLang="en-US" sz="2000" dirty="0">
              <a:cs typeface="B Nazanin" panose="00000400000000000000" pitchFamily="2" charset="-78"/>
            </a:endParaRPr>
          </a:p>
          <a:p>
            <a:pPr algn="r" rtl="1"/>
            <a:endParaRPr lang="en-US" dirty="0"/>
          </a:p>
        </p:txBody>
      </p:sp>
      <p:sp>
        <p:nvSpPr>
          <p:cNvPr id="28674" name="Slide Number Placeholder 1"/>
          <p:cNvSpPr>
            <a:spLocks noGrp="1"/>
          </p:cNvSpPr>
          <p:nvPr>
            <p:ph type="sldNum" sz="quarter" idx="12"/>
          </p:nvPr>
        </p:nvSpPr>
        <p:spPr>
          <a:noFill/>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9A51142E-66BC-4B8A-A494-398B2AEF630A}" type="slidenum">
              <a:rPr lang="en-US" altLang="en-US" sz="2600" smtClean="0">
                <a:solidFill>
                  <a:schemeClr val="bg1"/>
                </a:solidFill>
              </a:rPr>
              <a:pPr>
                <a:spcBef>
                  <a:spcPct val="0"/>
                </a:spcBef>
                <a:buClrTx/>
                <a:buSzTx/>
                <a:buFontTx/>
                <a:buNone/>
              </a:pPr>
              <a:t>11</a:t>
            </a:fld>
            <a:endParaRPr lang="en-US" altLang="en-US" sz="2600">
              <a:solidFill>
                <a:schemeClr val="bg1"/>
              </a:solidFill>
            </a:endParaRPr>
          </a:p>
        </p:txBody>
      </p:sp>
    </p:spTree>
    <p:extLst>
      <p:ext uri="{BB962C8B-B14F-4D97-AF65-F5344CB8AC3E}">
        <p14:creationId xmlns:p14="http://schemas.microsoft.com/office/powerpoint/2010/main" val="192831521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8A614-2963-8770-921E-22B108A4121B}"/>
              </a:ext>
            </a:extLst>
          </p:cNvPr>
          <p:cNvSpPr>
            <a:spLocks noGrp="1"/>
          </p:cNvSpPr>
          <p:nvPr>
            <p:ph type="title"/>
          </p:nvPr>
        </p:nvSpPr>
        <p:spPr>
          <a:xfrm>
            <a:off x="822960" y="529663"/>
            <a:ext cx="7543800" cy="1450757"/>
          </a:xfrm>
        </p:spPr>
        <p:txBody>
          <a:bodyPr>
            <a:noAutofit/>
          </a:bodyPr>
          <a:lstStyle/>
          <a:p>
            <a:r>
              <a:rPr lang="fa-IR" altLang="en-US" sz="4000" b="1" dirty="0">
                <a:solidFill>
                  <a:srgbClr val="FF0000"/>
                </a:solidFill>
                <a:latin typeface="Times New Roman Bold" panose="02020803070505020304" pitchFamily="18" charset="0"/>
                <a:cs typeface="2  Titr" panose="00000700000000000000" pitchFamily="2" charset="-78"/>
              </a:rPr>
              <a:t>دستگاه فرمایكروویو چگونه كار مي كند. ؟</a:t>
            </a:r>
            <a:br>
              <a:rPr lang="fa-IR" altLang="en-US" sz="4000" b="1" dirty="0">
                <a:solidFill>
                  <a:srgbClr val="FF0000"/>
                </a:solidFill>
                <a:latin typeface="Times New Roman Bold" panose="02020803070505020304" pitchFamily="18" charset="0"/>
                <a:cs typeface="2  Titr" panose="00000700000000000000" pitchFamily="2" charset="-78"/>
              </a:rPr>
            </a:br>
            <a:endParaRPr lang="en-US" sz="4000" dirty="0">
              <a:cs typeface="2  Titr" panose="00000700000000000000" pitchFamily="2" charset="-78"/>
            </a:endParaRPr>
          </a:p>
        </p:txBody>
      </p:sp>
      <p:sp>
        <p:nvSpPr>
          <p:cNvPr id="3" name="Content Placeholder 2">
            <a:extLst>
              <a:ext uri="{FF2B5EF4-FFF2-40B4-BE49-F238E27FC236}">
                <a16:creationId xmlns:a16="http://schemas.microsoft.com/office/drawing/2014/main" id="{D30BD43C-5B0D-CB8C-63C6-297DDF708D3F}"/>
              </a:ext>
            </a:extLst>
          </p:cNvPr>
          <p:cNvSpPr>
            <a:spLocks noGrp="1"/>
          </p:cNvSpPr>
          <p:nvPr>
            <p:ph idx="1"/>
          </p:nvPr>
        </p:nvSpPr>
        <p:spPr/>
        <p:txBody>
          <a:bodyPr/>
          <a:lstStyle/>
          <a:p>
            <a:pPr algn="justLow" rtl="1">
              <a:lnSpc>
                <a:spcPct val="200000"/>
              </a:lnSpc>
              <a:spcBef>
                <a:spcPct val="0"/>
              </a:spcBef>
              <a:buClrTx/>
              <a:buSzTx/>
              <a:buFontTx/>
              <a:buNone/>
            </a:pPr>
            <a:r>
              <a:rPr lang="fa-IR" altLang="en-US" sz="2000" b="1" dirty="0">
                <a:solidFill>
                  <a:srgbClr val="000000"/>
                </a:solidFill>
                <a:latin typeface="Times New Roman Bold" panose="02020803070505020304" pitchFamily="18" charset="0"/>
                <a:cs typeface="B Nazanin" panose="00000400000000000000" pitchFamily="2" charset="-78"/>
              </a:rPr>
              <a:t>درفرهاي مایكرو ویو برق ورودي كه ٢٢٠ ولت مي باشد توسط یك مبدل ولتاژ به برق ٣٠٠٠ تا٤٠٠٠ ولت تبدیل مي شود، سپس قطعه اي بنام مگنترون با دریافت این ولتاژ زیاد ،امواج مایكرو ویو را به فركانس ٢٣٥٠ میلیون هرتز تولید میكند . این امواج توسط لوله هاي خاصي بنام موج بر به داخل محفظه فر هدایت و درآن ساطع مي شود. موج ساطع شده درصورت برخورد با مواد غذائي جذب وتبدیل به حرارت مي شود.</a:t>
            </a:r>
            <a:endParaRPr lang="en-US" altLang="en-US" sz="2000" b="1" dirty="0">
              <a:solidFill>
                <a:srgbClr val="000000"/>
              </a:solidFill>
              <a:latin typeface="Times New Roman Bold" panose="02020803070505020304" pitchFamily="18" charset="0"/>
              <a:cs typeface="B Nazanin" panose="00000400000000000000" pitchFamily="2" charset="-78"/>
            </a:endParaRPr>
          </a:p>
          <a:p>
            <a:pPr algn="justLow" rtl="1">
              <a:lnSpc>
                <a:spcPct val="200000"/>
              </a:lnSpc>
              <a:spcBef>
                <a:spcPct val="0"/>
              </a:spcBef>
              <a:buClrTx/>
              <a:buSzTx/>
              <a:buFontTx/>
              <a:buNone/>
            </a:pPr>
            <a:endParaRPr lang="fa-IR" altLang="en-US" sz="2000" b="1" dirty="0">
              <a:solidFill>
                <a:srgbClr val="000000"/>
              </a:solidFill>
              <a:latin typeface="Times New Roman Bold" panose="02020803070505020304" pitchFamily="18" charset="0"/>
              <a:cs typeface="B Nazanin" panose="00000400000000000000" pitchFamily="2" charset="-78"/>
            </a:endParaRPr>
          </a:p>
          <a:p>
            <a:pPr algn="justLow" rtl="1">
              <a:lnSpc>
                <a:spcPct val="200000"/>
              </a:lnSpc>
              <a:spcBef>
                <a:spcPct val="0"/>
              </a:spcBef>
              <a:buClrTx/>
              <a:buSzTx/>
              <a:buFontTx/>
              <a:buNone/>
            </a:pPr>
            <a:endParaRPr lang="en-US" altLang="en-US" sz="1600" b="1" dirty="0">
              <a:solidFill>
                <a:srgbClr val="000000"/>
              </a:solidFill>
              <a:latin typeface="Times New Roman Bold" panose="02020803070505020304" pitchFamily="18" charset="0"/>
              <a:cs typeface="B Nazanin" panose="00000400000000000000" pitchFamily="2" charset="-78"/>
            </a:endParaRPr>
          </a:p>
          <a:p>
            <a:pPr algn="justLow" rtl="1">
              <a:lnSpc>
                <a:spcPct val="200000"/>
              </a:lnSpc>
              <a:spcBef>
                <a:spcPct val="0"/>
              </a:spcBef>
              <a:buClrTx/>
              <a:buSzTx/>
              <a:buFontTx/>
              <a:buNone/>
            </a:pPr>
            <a:endParaRPr lang="en-US" altLang="en-US" sz="1600" b="1" dirty="0">
              <a:solidFill>
                <a:srgbClr val="000000"/>
              </a:solidFill>
              <a:latin typeface="Times New Roman Bold" panose="02020803070505020304" pitchFamily="18" charset="0"/>
              <a:cs typeface="B Nazanin" panose="00000400000000000000" pitchFamily="2" charset="-78"/>
            </a:endParaRPr>
          </a:p>
          <a:p>
            <a:pPr algn="justLow" rtl="1">
              <a:lnSpc>
                <a:spcPct val="200000"/>
              </a:lnSpc>
              <a:spcBef>
                <a:spcPct val="0"/>
              </a:spcBef>
              <a:buClrTx/>
              <a:buSzTx/>
              <a:buFontTx/>
              <a:buNone/>
            </a:pPr>
            <a:endParaRPr lang="en-US" altLang="en-US" sz="1600" b="1" dirty="0">
              <a:solidFill>
                <a:srgbClr val="000000"/>
              </a:solidFill>
              <a:latin typeface="Times New Roman Bold" panose="02020803070505020304" pitchFamily="18" charset="0"/>
              <a:cs typeface="B Nazanin" panose="00000400000000000000" pitchFamily="2" charset="-78"/>
            </a:endParaRPr>
          </a:p>
          <a:p>
            <a:pPr algn="justLow" rtl="1">
              <a:lnSpc>
                <a:spcPct val="200000"/>
              </a:lnSpc>
              <a:spcBef>
                <a:spcPct val="0"/>
              </a:spcBef>
              <a:buClrTx/>
              <a:buSzTx/>
              <a:buFontTx/>
              <a:buNone/>
            </a:pPr>
            <a:endParaRPr lang="en-US" altLang="en-US" sz="1600" b="1" dirty="0">
              <a:solidFill>
                <a:srgbClr val="000000"/>
              </a:solidFill>
              <a:latin typeface="Times New Roman Bold" panose="02020803070505020304" pitchFamily="18" charset="0"/>
              <a:cs typeface="B Nazanin" panose="00000400000000000000" pitchFamily="2" charset="-78"/>
            </a:endParaRPr>
          </a:p>
          <a:p>
            <a:pPr algn="justLow" rtl="1">
              <a:lnSpc>
                <a:spcPct val="200000"/>
              </a:lnSpc>
              <a:spcBef>
                <a:spcPct val="0"/>
              </a:spcBef>
              <a:buClrTx/>
              <a:buSzTx/>
              <a:buFontTx/>
              <a:buNone/>
            </a:pPr>
            <a:endParaRPr lang="en-US" altLang="en-US" sz="1600" b="1" dirty="0">
              <a:solidFill>
                <a:srgbClr val="000000"/>
              </a:solidFill>
              <a:latin typeface="Times New Roman Bold" panose="02020803070505020304" pitchFamily="18" charset="0"/>
              <a:cs typeface="B Nazanin" panose="00000400000000000000" pitchFamily="2" charset="-78"/>
            </a:endParaRPr>
          </a:p>
          <a:p>
            <a:pPr algn="justLow" rtl="1">
              <a:lnSpc>
                <a:spcPct val="200000"/>
              </a:lnSpc>
              <a:spcBef>
                <a:spcPct val="0"/>
              </a:spcBef>
              <a:buClrTx/>
              <a:buSzTx/>
              <a:buFontTx/>
              <a:buNone/>
            </a:pPr>
            <a:endParaRPr lang="en-US" altLang="en-US" sz="1600" b="1" dirty="0">
              <a:solidFill>
                <a:srgbClr val="000000"/>
              </a:solidFill>
              <a:latin typeface="Times New Roman Bold" panose="02020803070505020304" pitchFamily="18" charset="0"/>
              <a:cs typeface="B Nazanin" panose="00000400000000000000" pitchFamily="2" charset="-78"/>
            </a:endParaRPr>
          </a:p>
          <a:p>
            <a:pPr algn="justLow" rtl="1">
              <a:lnSpc>
                <a:spcPct val="200000"/>
              </a:lnSpc>
              <a:spcBef>
                <a:spcPct val="0"/>
              </a:spcBef>
              <a:buClrTx/>
              <a:buSzTx/>
              <a:buFontTx/>
              <a:buNone/>
            </a:pPr>
            <a:endParaRPr lang="en-US" altLang="en-US" sz="1600" dirty="0">
              <a:cs typeface="B Nazanin" panose="00000400000000000000" pitchFamily="2" charset="-78"/>
            </a:endParaRPr>
          </a:p>
          <a:p>
            <a:pPr>
              <a:lnSpc>
                <a:spcPct val="200000"/>
              </a:lnSpc>
            </a:pPr>
            <a:endParaRPr lang="en-US" dirty="0"/>
          </a:p>
        </p:txBody>
      </p:sp>
      <p:sp>
        <p:nvSpPr>
          <p:cNvPr id="29698" name="Slide Number Placeholder 1"/>
          <p:cNvSpPr>
            <a:spLocks noGrp="1"/>
          </p:cNvSpPr>
          <p:nvPr>
            <p:ph type="sldNum" sz="quarter" idx="12"/>
          </p:nvPr>
        </p:nvSpPr>
        <p:spPr>
          <a:noFill/>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39D15759-3C57-4B2C-BAA6-5E5CF9AB38A9}" type="slidenum">
              <a:rPr lang="en-US" altLang="en-US" sz="2600" smtClean="0">
                <a:solidFill>
                  <a:schemeClr val="bg1"/>
                </a:solidFill>
              </a:rPr>
              <a:pPr>
                <a:spcBef>
                  <a:spcPct val="0"/>
                </a:spcBef>
                <a:buClrTx/>
                <a:buSzTx/>
                <a:buFontTx/>
                <a:buNone/>
              </a:pPr>
              <a:t>12</a:t>
            </a:fld>
            <a:endParaRPr lang="en-US" altLang="en-US" sz="260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41DCB-FBFE-70A1-A1AA-62FF9971D825}"/>
              </a:ext>
            </a:extLst>
          </p:cNvPr>
          <p:cNvSpPr>
            <a:spLocks noGrp="1"/>
          </p:cNvSpPr>
          <p:nvPr>
            <p:ph type="title"/>
          </p:nvPr>
        </p:nvSpPr>
        <p:spPr/>
        <p:txBody>
          <a:bodyPr>
            <a:normAutofit fontScale="90000"/>
          </a:bodyPr>
          <a:lstStyle/>
          <a:p>
            <a:pPr algn="ctr" rtl="1"/>
            <a:r>
              <a:rPr lang="fa-IR" altLang="en-US" sz="3600" b="1" dirty="0">
                <a:solidFill>
                  <a:srgbClr val="000000"/>
                </a:solidFill>
                <a:latin typeface="Times New Roman Bold" panose="02020803070505020304" pitchFamily="18" charset="0"/>
                <a:cs typeface="2  Titr" panose="00000700000000000000" pitchFamily="2" charset="-78"/>
              </a:rPr>
              <a:t> </a:t>
            </a:r>
            <a:r>
              <a:rPr lang="fa-IR" altLang="en-US" sz="3600" b="1" dirty="0">
                <a:solidFill>
                  <a:srgbClr val="FF0000"/>
                </a:solidFill>
                <a:latin typeface="Times New Roman Bold" panose="02020803070505020304" pitchFamily="18" charset="0"/>
                <a:cs typeface="2  Titr" panose="00000700000000000000" pitchFamily="2" charset="-78"/>
              </a:rPr>
              <a:t>پرتوهاي مایكروویو براي انسان چه خطراتي دارد</a:t>
            </a:r>
            <a:r>
              <a:rPr lang="fa-IR" altLang="en-US" sz="3600" b="1" dirty="0">
                <a:solidFill>
                  <a:srgbClr val="000000"/>
                </a:solidFill>
                <a:latin typeface="Times New Roman Bold" panose="02020803070505020304" pitchFamily="18" charset="0"/>
                <a:cs typeface="2  Titr" panose="00000700000000000000" pitchFamily="2" charset="-78"/>
              </a:rPr>
              <a:t>.</a:t>
            </a:r>
            <a:r>
              <a:rPr lang="fa-IR" altLang="en-US" sz="4800" b="1" dirty="0">
                <a:solidFill>
                  <a:srgbClr val="000000"/>
                </a:solidFill>
                <a:latin typeface="Times New Roman Bold" panose="02020803070505020304" pitchFamily="18" charset="0"/>
                <a:cs typeface="B Nazanin" panose="00000400000000000000" pitchFamily="2" charset="-78"/>
              </a:rPr>
              <a:t/>
            </a:r>
            <a:br>
              <a:rPr lang="fa-IR" altLang="en-US" sz="4800" b="1" dirty="0">
                <a:solidFill>
                  <a:srgbClr val="000000"/>
                </a:solidFill>
                <a:latin typeface="Times New Roman Bold" panose="02020803070505020304" pitchFamily="18" charset="0"/>
                <a:cs typeface="B Nazanin" panose="00000400000000000000" pitchFamily="2" charset="-78"/>
              </a:rPr>
            </a:br>
            <a:endParaRPr lang="en-US" dirty="0"/>
          </a:p>
        </p:txBody>
      </p:sp>
      <p:sp>
        <p:nvSpPr>
          <p:cNvPr id="3" name="Content Placeholder 2">
            <a:extLst>
              <a:ext uri="{FF2B5EF4-FFF2-40B4-BE49-F238E27FC236}">
                <a16:creationId xmlns:a16="http://schemas.microsoft.com/office/drawing/2014/main" id="{3FAD37EE-0BA8-8EFF-E407-0A38A86CFFAA}"/>
              </a:ext>
            </a:extLst>
          </p:cNvPr>
          <p:cNvSpPr>
            <a:spLocks noGrp="1"/>
          </p:cNvSpPr>
          <p:nvPr>
            <p:ph idx="1"/>
          </p:nvPr>
        </p:nvSpPr>
        <p:spPr/>
        <p:txBody>
          <a:bodyPr/>
          <a:lstStyle/>
          <a:p>
            <a:pPr algn="justLow" rtl="1">
              <a:lnSpc>
                <a:spcPct val="200000"/>
              </a:lnSpc>
              <a:spcBef>
                <a:spcPct val="0"/>
              </a:spcBef>
              <a:buClrTx/>
              <a:buSzTx/>
              <a:buNone/>
            </a:pPr>
            <a:r>
              <a:rPr lang="fa-IR" altLang="en-US" sz="2000" b="1" dirty="0">
                <a:solidFill>
                  <a:srgbClr val="000000"/>
                </a:solidFill>
                <a:latin typeface="Times New Roman Bold" panose="02020803070505020304" pitchFamily="18" charset="0"/>
                <a:cs typeface="B Nazanin" panose="00000400000000000000" pitchFamily="2" charset="-78"/>
              </a:rPr>
              <a:t>امواج مایكروویو قادرند دربافتهاي بدن انسان نیز مانند مواد غذائي تولید گرما كنند، كه دراین صورت باعث سوختگي مي شوند</a:t>
            </a:r>
          </a:p>
          <a:p>
            <a:pPr algn="justLow" rtl="1">
              <a:spcBef>
                <a:spcPct val="0"/>
              </a:spcBef>
              <a:buClrTx/>
              <a:buSzTx/>
              <a:buFontTx/>
              <a:buNone/>
            </a:pPr>
            <a:endParaRPr lang="en-US" altLang="en-US" sz="2000" b="1" dirty="0">
              <a:solidFill>
                <a:srgbClr val="000000"/>
              </a:solidFill>
              <a:latin typeface="Times New Roman Bold" panose="02020803070505020304" pitchFamily="18" charset="0"/>
              <a:cs typeface="B Nazanin" panose="00000400000000000000" pitchFamily="2" charset="-78"/>
            </a:endParaRPr>
          </a:p>
          <a:p>
            <a:pPr algn="justLow" rtl="1">
              <a:spcBef>
                <a:spcPct val="0"/>
              </a:spcBef>
              <a:buClrTx/>
              <a:buSzTx/>
              <a:buFontTx/>
              <a:buNone/>
            </a:pPr>
            <a:endParaRPr lang="en-US" altLang="en-US" sz="1600" b="1" dirty="0">
              <a:solidFill>
                <a:srgbClr val="000000"/>
              </a:solidFill>
              <a:latin typeface="Times New Roman Bold" panose="02020803070505020304" pitchFamily="18" charset="0"/>
              <a:cs typeface="B Nazanin" panose="00000400000000000000" pitchFamily="2" charset="-78"/>
            </a:endParaRPr>
          </a:p>
          <a:p>
            <a:pPr algn="justLow" rtl="1">
              <a:spcBef>
                <a:spcPct val="0"/>
              </a:spcBef>
              <a:buClrTx/>
              <a:buSzTx/>
              <a:buFontTx/>
              <a:buNone/>
            </a:pPr>
            <a:endParaRPr lang="en-US" altLang="en-US" sz="1600" b="1" dirty="0">
              <a:solidFill>
                <a:srgbClr val="000000"/>
              </a:solidFill>
              <a:latin typeface="Times New Roman Bold" panose="02020803070505020304" pitchFamily="18" charset="0"/>
              <a:cs typeface="B Nazanin" panose="00000400000000000000" pitchFamily="2" charset="-78"/>
            </a:endParaRPr>
          </a:p>
          <a:p>
            <a:pPr algn="justLow" rtl="1">
              <a:spcBef>
                <a:spcPct val="0"/>
              </a:spcBef>
              <a:buClrTx/>
              <a:buSzTx/>
              <a:buFontTx/>
              <a:buNone/>
            </a:pPr>
            <a:endParaRPr lang="en-US" altLang="en-US" sz="1600" b="1" dirty="0">
              <a:solidFill>
                <a:srgbClr val="000000"/>
              </a:solidFill>
              <a:latin typeface="Times New Roman Bold" panose="02020803070505020304" pitchFamily="18" charset="0"/>
              <a:cs typeface="B Nazanin" panose="00000400000000000000" pitchFamily="2" charset="-78"/>
            </a:endParaRPr>
          </a:p>
          <a:p>
            <a:pPr algn="justLow" rtl="1">
              <a:spcBef>
                <a:spcPct val="0"/>
              </a:spcBef>
              <a:buClrTx/>
              <a:buSzTx/>
              <a:buFontTx/>
              <a:buNone/>
            </a:pPr>
            <a:endParaRPr lang="en-US" altLang="en-US" sz="1600" b="1" dirty="0">
              <a:solidFill>
                <a:srgbClr val="000000"/>
              </a:solidFill>
              <a:latin typeface="Times New Roman Bold" panose="02020803070505020304" pitchFamily="18" charset="0"/>
              <a:cs typeface="B Nazanin" panose="00000400000000000000" pitchFamily="2" charset="-78"/>
            </a:endParaRPr>
          </a:p>
          <a:p>
            <a:pPr algn="justLow" rtl="1">
              <a:spcBef>
                <a:spcPct val="0"/>
              </a:spcBef>
              <a:buClrTx/>
              <a:buSzTx/>
              <a:buFontTx/>
              <a:buNone/>
            </a:pPr>
            <a:endParaRPr lang="en-US" altLang="en-US" sz="1600" b="1" dirty="0">
              <a:solidFill>
                <a:srgbClr val="000000"/>
              </a:solidFill>
              <a:latin typeface="Times New Roman Bold" panose="02020803070505020304" pitchFamily="18" charset="0"/>
              <a:cs typeface="B Nazanin" panose="00000400000000000000" pitchFamily="2" charset="-78"/>
            </a:endParaRPr>
          </a:p>
          <a:p>
            <a:pPr algn="justLow" rtl="1">
              <a:spcBef>
                <a:spcPct val="0"/>
              </a:spcBef>
              <a:buClrTx/>
              <a:buSzTx/>
              <a:buFontTx/>
              <a:buNone/>
            </a:pPr>
            <a:endParaRPr lang="en-US" altLang="en-US" sz="1600" b="1" dirty="0">
              <a:solidFill>
                <a:srgbClr val="000000"/>
              </a:solidFill>
              <a:latin typeface="Times New Roman Bold" panose="02020803070505020304" pitchFamily="18" charset="0"/>
              <a:cs typeface="B Nazanin" panose="00000400000000000000" pitchFamily="2" charset="-78"/>
            </a:endParaRPr>
          </a:p>
          <a:p>
            <a:pPr algn="justLow" rtl="1">
              <a:spcBef>
                <a:spcPct val="0"/>
              </a:spcBef>
              <a:buClrTx/>
              <a:buSzTx/>
              <a:buFontTx/>
              <a:buNone/>
            </a:pPr>
            <a:endParaRPr lang="en-US" altLang="en-US" sz="1600" dirty="0">
              <a:cs typeface="B Nazanin" panose="00000400000000000000" pitchFamily="2" charset="-78"/>
            </a:endParaRPr>
          </a:p>
          <a:p>
            <a:endParaRPr lang="en-US" dirty="0"/>
          </a:p>
        </p:txBody>
      </p:sp>
      <p:sp>
        <p:nvSpPr>
          <p:cNvPr id="29698" name="Slide Number Placeholder 1"/>
          <p:cNvSpPr>
            <a:spLocks noGrp="1"/>
          </p:cNvSpPr>
          <p:nvPr>
            <p:ph type="sldNum" sz="quarter" idx="12"/>
          </p:nvPr>
        </p:nvSpPr>
        <p:spPr>
          <a:noFill/>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39D15759-3C57-4B2C-BAA6-5E5CF9AB38A9}" type="slidenum">
              <a:rPr lang="en-US" altLang="en-US" sz="2600" smtClean="0">
                <a:solidFill>
                  <a:schemeClr val="bg1"/>
                </a:solidFill>
              </a:rPr>
              <a:pPr>
                <a:spcBef>
                  <a:spcPct val="0"/>
                </a:spcBef>
                <a:buClrTx/>
                <a:buSzTx/>
                <a:buFontTx/>
                <a:buNone/>
              </a:pPr>
              <a:t>13</a:t>
            </a:fld>
            <a:endParaRPr lang="en-US" altLang="en-US" sz="2600">
              <a:solidFill>
                <a:schemeClr val="bg1"/>
              </a:solidFill>
            </a:endParaRPr>
          </a:p>
        </p:txBody>
      </p:sp>
    </p:spTree>
    <p:extLst>
      <p:ext uri="{BB962C8B-B14F-4D97-AF65-F5344CB8AC3E}">
        <p14:creationId xmlns:p14="http://schemas.microsoft.com/office/powerpoint/2010/main" val="403988695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1"/>
          <p:cNvSpPr>
            <a:spLocks noGrp="1"/>
          </p:cNvSpPr>
          <p:nvPr>
            <p:ph type="sldNum" sz="quarter" idx="12"/>
          </p:nvPr>
        </p:nvSpPr>
        <p:spPr>
          <a:noFill/>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62AD00F9-5B2B-46FC-83A3-5EA314F5950D}" type="slidenum">
              <a:rPr lang="en-US" altLang="en-US" sz="2600" smtClean="0">
                <a:solidFill>
                  <a:schemeClr val="bg1"/>
                </a:solidFill>
              </a:rPr>
              <a:pPr>
                <a:spcBef>
                  <a:spcPct val="0"/>
                </a:spcBef>
                <a:buClrTx/>
                <a:buSzTx/>
                <a:buFontTx/>
                <a:buNone/>
              </a:pPr>
              <a:t>14</a:t>
            </a:fld>
            <a:endParaRPr lang="en-US" altLang="en-US" sz="2600">
              <a:solidFill>
                <a:schemeClr val="bg1"/>
              </a:solidFill>
            </a:endParaRPr>
          </a:p>
        </p:txBody>
      </p:sp>
      <p:sp>
        <p:nvSpPr>
          <p:cNvPr id="30723" name="Rectangle 2"/>
          <p:cNvSpPr>
            <a:spLocks noChangeArrowheads="1"/>
          </p:cNvSpPr>
          <p:nvPr/>
        </p:nvSpPr>
        <p:spPr bwMode="auto">
          <a:xfrm>
            <a:off x="457200" y="457200"/>
            <a:ext cx="8153400" cy="5384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algn="justLow" rtl="1">
              <a:lnSpc>
                <a:spcPct val="150000"/>
              </a:lnSpc>
              <a:spcBef>
                <a:spcPct val="0"/>
              </a:spcBef>
              <a:buClrTx/>
              <a:buSzTx/>
              <a:buFontTx/>
              <a:buNone/>
            </a:pPr>
            <a:r>
              <a:rPr lang="fa-IR" altLang="en-US" sz="2100" b="1" dirty="0">
                <a:solidFill>
                  <a:srgbClr val="FF0000"/>
                </a:solidFill>
                <a:latin typeface="Times New Roman Bold" panose="02020803070505020304" pitchFamily="18" charset="0"/>
                <a:cs typeface="B Nazanin" panose="00000400000000000000" pitchFamily="2" charset="-78"/>
              </a:rPr>
              <a:t>عوارض برخورد با </a:t>
            </a:r>
            <a:r>
              <a:rPr lang="fa-IR" altLang="en-US" sz="2100" b="1" dirty="0" err="1">
                <a:solidFill>
                  <a:srgbClr val="FF0000"/>
                </a:solidFill>
                <a:latin typeface="Times New Roman Bold" panose="02020803070505020304" pitchFamily="18" charset="0"/>
                <a:cs typeface="B Nazanin" panose="00000400000000000000" pitchFamily="2" charset="-78"/>
              </a:rPr>
              <a:t>پرتوها</a:t>
            </a:r>
            <a:r>
              <a:rPr lang="fa-IR" altLang="en-US" sz="2100" b="1" dirty="0">
                <a:solidFill>
                  <a:srgbClr val="FF0000"/>
                </a:solidFill>
                <a:latin typeface="Times New Roman Bold" panose="02020803070505020304" pitchFamily="18" charset="0"/>
                <a:cs typeface="B Nazanin" panose="00000400000000000000" pitchFamily="2" charset="-78"/>
              </a:rPr>
              <a:t> </a:t>
            </a:r>
            <a:r>
              <a:rPr lang="fa-IR" altLang="en-US" sz="2100" b="1" dirty="0" err="1">
                <a:solidFill>
                  <a:srgbClr val="FF0000"/>
                </a:solidFill>
                <a:latin typeface="Times New Roman Bold" panose="02020803070505020304" pitchFamily="18" charset="0"/>
                <a:cs typeface="B Nazanin" panose="00000400000000000000" pitchFamily="2" charset="-78"/>
              </a:rPr>
              <a:t>مایكروویو</a:t>
            </a:r>
            <a:r>
              <a:rPr lang="fa-IR" altLang="en-US" sz="2100" b="1" dirty="0">
                <a:solidFill>
                  <a:srgbClr val="000000"/>
                </a:solidFill>
                <a:latin typeface="Times New Roman Bold" panose="02020803070505020304" pitchFamily="18" charset="0"/>
                <a:cs typeface="B Nazanin" panose="00000400000000000000" pitchFamily="2" charset="-78"/>
              </a:rPr>
              <a:t>:</a:t>
            </a:r>
          </a:p>
          <a:p>
            <a:pPr algn="justLow" rtl="1">
              <a:lnSpc>
                <a:spcPct val="150000"/>
              </a:lnSpc>
              <a:spcBef>
                <a:spcPct val="0"/>
              </a:spcBef>
              <a:buClrTx/>
              <a:buSzTx/>
              <a:buFontTx/>
              <a:buNone/>
            </a:pPr>
            <a:endParaRPr lang="fa-IR" altLang="en-US" sz="2100" b="1" dirty="0">
              <a:solidFill>
                <a:srgbClr val="000000"/>
              </a:solidFill>
              <a:latin typeface="Times New Roman Bold" panose="02020803070505020304" pitchFamily="18" charset="0"/>
              <a:cs typeface="B Nazanin" panose="00000400000000000000" pitchFamily="2" charset="-78"/>
            </a:endParaRPr>
          </a:p>
          <a:p>
            <a:pPr algn="justLow" rtl="1">
              <a:lnSpc>
                <a:spcPct val="150000"/>
              </a:lnSpc>
              <a:spcBef>
                <a:spcPct val="0"/>
              </a:spcBef>
              <a:buClrTx/>
              <a:buSzTx/>
              <a:buFontTx/>
              <a:buNone/>
            </a:pPr>
            <a:r>
              <a:rPr lang="fa-IR" altLang="en-US" sz="2100" b="1" dirty="0">
                <a:solidFill>
                  <a:srgbClr val="000000"/>
                </a:solidFill>
                <a:latin typeface="Times New Roman Bold" panose="02020803070505020304" pitchFamily="18" charset="0"/>
                <a:cs typeface="B Nazanin" panose="00000400000000000000" pitchFamily="2" charset="-78"/>
              </a:rPr>
              <a:t>- عدسي چشم ها به گرما بسیار حساسند بنابراین پرتوگیري دائم با پرتوهاي مایكرو ویو مي توانند سبب آب مروارید گردد.</a:t>
            </a:r>
          </a:p>
          <a:p>
            <a:pPr algn="justLow" rtl="1">
              <a:lnSpc>
                <a:spcPct val="150000"/>
              </a:lnSpc>
              <a:spcBef>
                <a:spcPct val="0"/>
              </a:spcBef>
              <a:buClrTx/>
              <a:buSzTx/>
              <a:buFontTx/>
              <a:buNone/>
            </a:pPr>
            <a:r>
              <a:rPr lang="fa-IR" altLang="en-US" sz="2100" b="1" dirty="0">
                <a:solidFill>
                  <a:srgbClr val="000000"/>
                </a:solidFill>
                <a:latin typeface="Times New Roman Bold" panose="02020803070505020304" pitchFamily="18" charset="0"/>
                <a:cs typeface="B Nazanin" panose="00000400000000000000" pitchFamily="2" charset="-78"/>
              </a:rPr>
              <a:t>- این </a:t>
            </a:r>
            <a:r>
              <a:rPr lang="fa-IR" altLang="en-US" sz="2100" b="1" dirty="0" err="1">
                <a:solidFill>
                  <a:srgbClr val="000000"/>
                </a:solidFill>
                <a:latin typeface="Times New Roman Bold" panose="02020803070505020304" pitchFamily="18" charset="0"/>
                <a:cs typeface="B Nazanin" panose="00000400000000000000" pitchFamily="2" charset="-78"/>
              </a:rPr>
              <a:t>پرتوها</a:t>
            </a:r>
            <a:r>
              <a:rPr lang="fa-IR" altLang="en-US" sz="2100" b="1" dirty="0">
                <a:solidFill>
                  <a:srgbClr val="000000"/>
                </a:solidFill>
                <a:latin typeface="Times New Roman Bold" panose="02020803070505020304" pitchFamily="18" charset="0"/>
                <a:cs typeface="B Nazanin" panose="00000400000000000000" pitchFamily="2" charset="-78"/>
              </a:rPr>
              <a:t> </a:t>
            </a:r>
            <a:r>
              <a:rPr lang="fa-IR" altLang="en-US" sz="2100" b="1" dirty="0" err="1">
                <a:solidFill>
                  <a:srgbClr val="000000"/>
                </a:solidFill>
                <a:latin typeface="Times New Roman Bold" panose="02020803070505020304" pitchFamily="18" charset="0"/>
                <a:cs typeface="B Nazanin" panose="00000400000000000000" pitchFamily="2" charset="-78"/>
              </a:rPr>
              <a:t>مي</a:t>
            </a:r>
            <a:r>
              <a:rPr lang="fa-IR" altLang="en-US" sz="2100" b="1" dirty="0">
                <a:solidFill>
                  <a:srgbClr val="000000"/>
                </a:solidFill>
                <a:latin typeface="Times New Roman Bold" panose="02020803070505020304" pitchFamily="18" charset="0"/>
                <a:cs typeface="B Nazanin" panose="00000400000000000000" pitchFamily="2" charset="-78"/>
              </a:rPr>
              <a:t> توانند باعث </a:t>
            </a:r>
            <a:r>
              <a:rPr lang="fa-IR" altLang="en-US" sz="2100" b="1" dirty="0" err="1">
                <a:solidFill>
                  <a:srgbClr val="000000"/>
                </a:solidFill>
                <a:latin typeface="Times New Roman Bold" panose="02020803070505020304" pitchFamily="18" charset="0"/>
                <a:cs typeface="B Nazanin" panose="00000400000000000000" pitchFamily="2" charset="-78"/>
              </a:rPr>
              <a:t>كشته</a:t>
            </a:r>
            <a:r>
              <a:rPr lang="fa-IR" altLang="en-US" sz="2100" b="1" dirty="0">
                <a:solidFill>
                  <a:srgbClr val="000000"/>
                </a:solidFill>
                <a:latin typeface="Times New Roman Bold" panose="02020803070505020304" pitchFamily="18" charset="0"/>
                <a:cs typeface="B Nazanin" panose="00000400000000000000" pitchFamily="2" charset="-78"/>
              </a:rPr>
              <a:t> شدن اسپرم </a:t>
            </a:r>
            <a:r>
              <a:rPr lang="fa-IR" altLang="en-US" sz="2100" b="1" dirty="0" err="1">
                <a:solidFill>
                  <a:srgbClr val="000000"/>
                </a:solidFill>
                <a:latin typeface="Times New Roman Bold" panose="02020803070505020304" pitchFamily="18" charset="0"/>
                <a:cs typeface="B Nazanin" panose="00000400000000000000" pitchFamily="2" charset="-78"/>
              </a:rPr>
              <a:t>درمردان</a:t>
            </a:r>
            <a:r>
              <a:rPr lang="fa-IR" altLang="en-US" sz="2100" b="1" dirty="0">
                <a:solidFill>
                  <a:srgbClr val="000000"/>
                </a:solidFill>
                <a:latin typeface="Times New Roman Bold" panose="02020803070505020304" pitchFamily="18" charset="0"/>
                <a:cs typeface="B Nazanin" panose="00000400000000000000" pitchFamily="2" charset="-78"/>
              </a:rPr>
              <a:t> و </a:t>
            </a:r>
            <a:r>
              <a:rPr lang="fa-IR" altLang="en-US" sz="2100" b="1" dirty="0" err="1">
                <a:solidFill>
                  <a:srgbClr val="000000"/>
                </a:solidFill>
                <a:latin typeface="Times New Roman Bold" panose="02020803070505020304" pitchFamily="18" charset="0"/>
                <a:cs typeface="B Nazanin" panose="00000400000000000000" pitchFamily="2" charset="-78"/>
              </a:rPr>
              <a:t>ناباروري</a:t>
            </a:r>
            <a:r>
              <a:rPr lang="fa-IR" altLang="en-US" sz="2100" b="1" dirty="0">
                <a:solidFill>
                  <a:srgbClr val="000000"/>
                </a:solidFill>
                <a:latin typeface="Times New Roman Bold" panose="02020803070505020304" pitchFamily="18" charset="0"/>
                <a:cs typeface="B Nazanin" panose="00000400000000000000" pitchFamily="2" charset="-78"/>
              </a:rPr>
              <a:t> </a:t>
            </a:r>
            <a:r>
              <a:rPr lang="fa-IR" altLang="en-US" sz="2100" b="1" dirty="0" err="1">
                <a:solidFill>
                  <a:srgbClr val="000000"/>
                </a:solidFill>
                <a:latin typeface="Times New Roman Bold" panose="02020803070505020304" pitchFamily="18" charset="0"/>
                <a:cs typeface="B Nazanin" panose="00000400000000000000" pitchFamily="2" charset="-78"/>
              </a:rPr>
              <a:t>موقتي</a:t>
            </a:r>
            <a:r>
              <a:rPr lang="fa-IR" altLang="en-US" sz="2100" b="1" dirty="0">
                <a:solidFill>
                  <a:srgbClr val="000000"/>
                </a:solidFill>
                <a:latin typeface="Times New Roman Bold" panose="02020803070505020304" pitchFamily="18" charset="0"/>
                <a:cs typeface="B Nazanin" panose="00000400000000000000" pitchFamily="2" charset="-78"/>
              </a:rPr>
              <a:t> آنها گردد.</a:t>
            </a:r>
          </a:p>
          <a:p>
            <a:pPr algn="justLow" rtl="1">
              <a:lnSpc>
                <a:spcPct val="150000"/>
              </a:lnSpc>
              <a:spcBef>
                <a:spcPct val="0"/>
              </a:spcBef>
              <a:buClrTx/>
              <a:buSzTx/>
              <a:buFontTx/>
              <a:buNone/>
            </a:pPr>
            <a:r>
              <a:rPr lang="fa-IR" altLang="en-US" sz="2100" b="1" dirty="0">
                <a:solidFill>
                  <a:srgbClr val="000000"/>
                </a:solidFill>
                <a:latin typeface="Times New Roman Bold" panose="02020803070505020304" pitchFamily="18" charset="0"/>
                <a:cs typeface="B Nazanin" panose="00000400000000000000" pitchFamily="2" charset="-78"/>
              </a:rPr>
              <a:t>- بدن انسان با قرارگرفتن </a:t>
            </a:r>
            <a:r>
              <a:rPr lang="fa-IR" altLang="en-US" sz="2100" b="1" dirty="0" err="1">
                <a:solidFill>
                  <a:srgbClr val="000000"/>
                </a:solidFill>
                <a:latin typeface="Times New Roman Bold" panose="02020803070505020304" pitchFamily="18" charset="0"/>
                <a:cs typeface="B Nazanin" panose="00000400000000000000" pitchFamily="2" charset="-78"/>
              </a:rPr>
              <a:t>درمیدان</a:t>
            </a:r>
            <a:r>
              <a:rPr lang="fa-IR" altLang="en-US" sz="2100" b="1" dirty="0">
                <a:solidFill>
                  <a:srgbClr val="000000"/>
                </a:solidFill>
                <a:latin typeface="Times New Roman Bold" panose="02020803070505020304" pitchFamily="18" charset="0"/>
                <a:cs typeface="B Nazanin" panose="00000400000000000000" pitchFamily="2" charset="-78"/>
              </a:rPr>
              <a:t> </a:t>
            </a:r>
            <a:r>
              <a:rPr lang="fa-IR" altLang="en-US" sz="2100" b="1" dirty="0" err="1">
                <a:solidFill>
                  <a:srgbClr val="000000"/>
                </a:solidFill>
                <a:latin typeface="Times New Roman Bold" panose="02020803070505020304" pitchFamily="18" charset="0"/>
                <a:cs typeface="B Nazanin" panose="00000400000000000000" pitchFamily="2" charset="-78"/>
              </a:rPr>
              <a:t>هاي</a:t>
            </a:r>
            <a:r>
              <a:rPr lang="fa-IR" altLang="en-US" sz="2100" b="1" dirty="0">
                <a:solidFill>
                  <a:srgbClr val="000000"/>
                </a:solidFill>
                <a:latin typeface="Times New Roman Bold" panose="02020803070505020304" pitchFamily="18" charset="0"/>
                <a:cs typeface="B Nazanin" panose="00000400000000000000" pitchFamily="2" charset="-78"/>
              </a:rPr>
              <a:t> </a:t>
            </a:r>
            <a:r>
              <a:rPr lang="fa-IR" altLang="en-US" sz="2100" b="1" dirty="0" err="1">
                <a:solidFill>
                  <a:srgbClr val="000000"/>
                </a:solidFill>
                <a:latin typeface="Times New Roman Bold" panose="02020803070505020304" pitchFamily="18" charset="0"/>
                <a:cs typeface="B Nazanin" panose="00000400000000000000" pitchFamily="2" charset="-78"/>
              </a:rPr>
              <a:t>مایكرو</a:t>
            </a:r>
            <a:r>
              <a:rPr lang="fa-IR" altLang="en-US" sz="2100" b="1" dirty="0">
                <a:solidFill>
                  <a:srgbClr val="000000"/>
                </a:solidFill>
                <a:latin typeface="Times New Roman Bold" panose="02020803070505020304" pitchFamily="18" charset="0"/>
                <a:cs typeface="B Nazanin" panose="00000400000000000000" pitchFamily="2" charset="-78"/>
              </a:rPr>
              <a:t> </a:t>
            </a:r>
            <a:r>
              <a:rPr lang="fa-IR" altLang="en-US" sz="2100" b="1" dirty="0" err="1">
                <a:solidFill>
                  <a:srgbClr val="000000"/>
                </a:solidFill>
                <a:latin typeface="Times New Roman Bold" panose="02020803070505020304" pitchFamily="18" charset="0"/>
                <a:cs typeface="B Nazanin" panose="00000400000000000000" pitchFamily="2" charset="-78"/>
              </a:rPr>
              <a:t>ویو</a:t>
            </a:r>
            <a:r>
              <a:rPr lang="fa-IR" altLang="en-US" sz="2100" b="1" dirty="0">
                <a:solidFill>
                  <a:srgbClr val="000000"/>
                </a:solidFill>
                <a:latin typeface="Times New Roman Bold" panose="02020803070505020304" pitchFamily="18" charset="0"/>
                <a:cs typeface="B Nazanin" panose="00000400000000000000" pitchFamily="2" charset="-78"/>
              </a:rPr>
              <a:t> </a:t>
            </a:r>
            <a:r>
              <a:rPr lang="fa-IR" altLang="en-US" sz="2100" b="1" dirty="0" err="1">
                <a:solidFill>
                  <a:srgbClr val="000000"/>
                </a:solidFill>
                <a:latin typeface="Times New Roman Bold" panose="02020803070505020304" pitchFamily="18" charset="0"/>
                <a:cs typeface="B Nazanin" panose="00000400000000000000" pitchFamily="2" charset="-78"/>
              </a:rPr>
              <a:t>ازخود</a:t>
            </a:r>
            <a:r>
              <a:rPr lang="fa-IR" altLang="en-US" sz="2100" b="1" dirty="0">
                <a:solidFill>
                  <a:srgbClr val="000000"/>
                </a:solidFill>
                <a:latin typeface="Times New Roman Bold" panose="02020803070505020304" pitchFamily="18" charset="0"/>
                <a:cs typeface="B Nazanin" panose="00000400000000000000" pitchFamily="2" charset="-78"/>
              </a:rPr>
              <a:t> </a:t>
            </a:r>
            <a:r>
              <a:rPr lang="fa-IR" altLang="en-US" sz="2100" b="1" dirty="0" err="1">
                <a:solidFill>
                  <a:srgbClr val="000000"/>
                </a:solidFill>
                <a:latin typeface="Times New Roman Bold" panose="02020803070505020304" pitchFamily="18" charset="0"/>
                <a:cs typeface="B Nazanin" panose="00000400000000000000" pitchFamily="2" charset="-78"/>
              </a:rPr>
              <a:t>واكنش</a:t>
            </a:r>
            <a:r>
              <a:rPr lang="fa-IR" altLang="en-US" sz="2100" b="1" dirty="0">
                <a:solidFill>
                  <a:srgbClr val="000000"/>
                </a:solidFill>
                <a:latin typeface="Times New Roman Bold" panose="02020803070505020304" pitchFamily="18" charset="0"/>
                <a:cs typeface="B Nazanin" panose="00000400000000000000" pitchFamily="2" charset="-78"/>
              </a:rPr>
              <a:t> نشان </a:t>
            </a:r>
            <a:r>
              <a:rPr lang="fa-IR" altLang="en-US" sz="2100" b="1" dirty="0" err="1">
                <a:solidFill>
                  <a:srgbClr val="000000"/>
                </a:solidFill>
                <a:latin typeface="Times New Roman Bold" panose="02020803070505020304" pitchFamily="18" charset="0"/>
                <a:cs typeface="B Nazanin" panose="00000400000000000000" pitchFamily="2" charset="-78"/>
              </a:rPr>
              <a:t>مي</a:t>
            </a:r>
            <a:r>
              <a:rPr lang="fa-IR" altLang="en-US" sz="2100" b="1" dirty="0">
                <a:solidFill>
                  <a:srgbClr val="000000"/>
                </a:solidFill>
                <a:latin typeface="Times New Roman Bold" panose="02020803070505020304" pitchFamily="18" charset="0"/>
                <a:cs typeface="B Nazanin" panose="00000400000000000000" pitchFamily="2" charset="-78"/>
              </a:rPr>
              <a:t> دهد </a:t>
            </a:r>
            <a:r>
              <a:rPr lang="fa-IR" altLang="en-US" sz="2100" b="1" dirty="0" err="1">
                <a:solidFill>
                  <a:srgbClr val="000000"/>
                </a:solidFill>
                <a:latin typeface="Times New Roman Bold" panose="02020803070505020304" pitchFamily="18" charset="0"/>
                <a:cs typeface="B Nazanin" panose="00000400000000000000" pitchFamily="2" charset="-78"/>
              </a:rPr>
              <a:t>ومانند</a:t>
            </a:r>
            <a:r>
              <a:rPr lang="fa-IR" altLang="en-US" sz="2100" b="1" dirty="0">
                <a:solidFill>
                  <a:srgbClr val="000000"/>
                </a:solidFill>
                <a:latin typeface="Times New Roman Bold" panose="02020803070505020304" pitchFamily="18" charset="0"/>
                <a:cs typeface="B Nazanin" panose="00000400000000000000" pitchFamily="2" charset="-78"/>
              </a:rPr>
              <a:t> </a:t>
            </a:r>
            <a:r>
              <a:rPr lang="fa-IR" altLang="en-US" sz="2100" b="1" dirty="0" err="1">
                <a:solidFill>
                  <a:srgbClr val="000000"/>
                </a:solidFill>
                <a:latin typeface="Times New Roman Bold" panose="02020803070505020304" pitchFamily="18" charset="0"/>
                <a:cs typeface="B Nazanin" panose="00000400000000000000" pitchFamily="2" charset="-78"/>
              </a:rPr>
              <a:t>زماني</a:t>
            </a:r>
            <a:r>
              <a:rPr lang="fa-IR" altLang="en-US" sz="2100" b="1" dirty="0">
                <a:solidFill>
                  <a:srgbClr val="000000"/>
                </a:solidFill>
                <a:latin typeface="Times New Roman Bold" panose="02020803070505020304" pitchFamily="18" charset="0"/>
                <a:cs typeface="B Nazanin" panose="00000400000000000000" pitchFamily="2" charset="-78"/>
              </a:rPr>
              <a:t> عمل </a:t>
            </a:r>
            <a:r>
              <a:rPr lang="fa-IR" altLang="en-US" sz="2100" b="1" dirty="0" err="1">
                <a:solidFill>
                  <a:srgbClr val="000000"/>
                </a:solidFill>
                <a:latin typeface="Times New Roman Bold" panose="02020803070505020304" pitchFamily="18" charset="0"/>
                <a:cs typeface="B Nazanin" panose="00000400000000000000" pitchFamily="2" charset="-78"/>
              </a:rPr>
              <a:t>میكند</a:t>
            </a:r>
            <a:r>
              <a:rPr lang="fa-IR" altLang="en-US" sz="2100" b="1" dirty="0">
                <a:solidFill>
                  <a:srgbClr val="000000"/>
                </a:solidFill>
                <a:latin typeface="Times New Roman Bold" panose="02020803070505020304" pitchFamily="18" charset="0"/>
                <a:cs typeface="B Nazanin" panose="00000400000000000000" pitchFamily="2" charset="-78"/>
              </a:rPr>
              <a:t> </a:t>
            </a:r>
            <a:r>
              <a:rPr lang="fa-IR" altLang="en-US" sz="2100" b="1" dirty="0" err="1">
                <a:solidFill>
                  <a:srgbClr val="000000"/>
                </a:solidFill>
                <a:latin typeface="Times New Roman Bold" panose="02020803070505020304" pitchFamily="18" charset="0"/>
                <a:cs typeface="B Nazanin" panose="00000400000000000000" pitchFamily="2" charset="-78"/>
              </a:rPr>
              <a:t>كه</a:t>
            </a:r>
            <a:r>
              <a:rPr lang="fa-IR" altLang="en-US" sz="2100" b="1" dirty="0">
                <a:solidFill>
                  <a:srgbClr val="000000"/>
                </a:solidFill>
                <a:latin typeface="Times New Roman Bold" panose="02020803070505020304" pitchFamily="18" charset="0"/>
                <a:cs typeface="B Nazanin" panose="00000400000000000000" pitchFamily="2" charset="-78"/>
              </a:rPr>
              <a:t> </a:t>
            </a:r>
            <a:r>
              <a:rPr lang="fa-IR" altLang="en-US" sz="2100" b="1" dirty="0" err="1">
                <a:solidFill>
                  <a:srgbClr val="000000"/>
                </a:solidFill>
                <a:latin typeface="Times New Roman Bold" panose="02020803070505020304" pitchFamily="18" charset="0"/>
                <a:cs typeface="B Nazanin" panose="00000400000000000000" pitchFamily="2" charset="-78"/>
              </a:rPr>
              <a:t>درشرف</a:t>
            </a:r>
            <a:r>
              <a:rPr lang="fa-IR" altLang="en-US" sz="2100" b="1" dirty="0">
                <a:solidFill>
                  <a:srgbClr val="000000"/>
                </a:solidFill>
                <a:latin typeface="Times New Roman Bold" panose="02020803070505020304" pitchFamily="18" charset="0"/>
                <a:cs typeface="B Nazanin" panose="00000400000000000000" pitchFamily="2" charset="-78"/>
              </a:rPr>
              <a:t> بیمار شدن است .</a:t>
            </a:r>
          </a:p>
          <a:p>
            <a:pPr algn="justLow" rtl="1">
              <a:lnSpc>
                <a:spcPct val="150000"/>
              </a:lnSpc>
              <a:spcBef>
                <a:spcPct val="0"/>
              </a:spcBef>
              <a:buClrTx/>
              <a:buSzTx/>
              <a:buFontTx/>
              <a:buNone/>
            </a:pPr>
            <a:r>
              <a:rPr lang="fa-IR" altLang="en-US" sz="2100" b="1" dirty="0">
                <a:solidFill>
                  <a:srgbClr val="000000"/>
                </a:solidFill>
                <a:latin typeface="Times New Roman Bold" panose="02020803070505020304" pitchFamily="18" charset="0"/>
                <a:cs typeface="B Nazanin" panose="00000400000000000000" pitchFamily="2" charset="-78"/>
              </a:rPr>
              <a:t>- </a:t>
            </a:r>
            <a:r>
              <a:rPr lang="fa-IR" altLang="en-US" sz="2100" b="1" dirty="0" err="1">
                <a:solidFill>
                  <a:srgbClr val="000000"/>
                </a:solidFill>
                <a:latin typeface="Times New Roman Bold" panose="02020803070505020304" pitchFamily="18" charset="0"/>
                <a:cs typeface="B Nazanin" panose="00000400000000000000" pitchFamily="2" charset="-78"/>
              </a:rPr>
              <a:t>تاكنون</a:t>
            </a:r>
            <a:r>
              <a:rPr lang="fa-IR" altLang="en-US" sz="2100" b="1" dirty="0">
                <a:solidFill>
                  <a:srgbClr val="000000"/>
                </a:solidFill>
                <a:latin typeface="Times New Roman Bold" panose="02020803070505020304" pitchFamily="18" charset="0"/>
                <a:cs typeface="B Nazanin" panose="00000400000000000000" pitchFamily="2" charset="-78"/>
              </a:rPr>
              <a:t> به </a:t>
            </a:r>
            <a:r>
              <a:rPr lang="fa-IR" altLang="en-US" sz="2100" b="1" dirty="0" err="1">
                <a:solidFill>
                  <a:srgbClr val="000000"/>
                </a:solidFill>
                <a:latin typeface="Times New Roman Bold" panose="02020803070505020304" pitchFamily="18" charset="0"/>
                <a:cs typeface="B Nazanin" panose="00000400000000000000" pitchFamily="2" charset="-78"/>
              </a:rPr>
              <a:t>درستي</a:t>
            </a:r>
            <a:r>
              <a:rPr lang="fa-IR" altLang="en-US" sz="2100" b="1" dirty="0">
                <a:solidFill>
                  <a:srgbClr val="000000"/>
                </a:solidFill>
                <a:latin typeface="Times New Roman Bold" panose="02020803070505020304" pitchFamily="18" charset="0"/>
                <a:cs typeface="B Nazanin" panose="00000400000000000000" pitchFamily="2" charset="-78"/>
              </a:rPr>
              <a:t> مشخص نشده است </a:t>
            </a:r>
            <a:r>
              <a:rPr lang="fa-IR" altLang="en-US" sz="2100" b="1" dirty="0" err="1">
                <a:solidFill>
                  <a:srgbClr val="000000"/>
                </a:solidFill>
                <a:latin typeface="Times New Roman Bold" panose="02020803070505020304" pitchFamily="18" charset="0"/>
                <a:cs typeface="B Nazanin" panose="00000400000000000000" pitchFamily="2" charset="-78"/>
              </a:rPr>
              <a:t>كه</a:t>
            </a:r>
            <a:r>
              <a:rPr lang="fa-IR" altLang="en-US" sz="2100" b="1" dirty="0">
                <a:solidFill>
                  <a:srgbClr val="000000"/>
                </a:solidFill>
                <a:latin typeface="Times New Roman Bold" panose="02020803070505020304" pitchFamily="18" charset="0"/>
                <a:cs typeface="B Nazanin" panose="00000400000000000000" pitchFamily="2" charset="-78"/>
              </a:rPr>
              <a:t> چه مقدار از امواج </a:t>
            </a:r>
            <a:r>
              <a:rPr lang="fa-IR" altLang="en-US" sz="2100" b="1" dirty="0" err="1">
                <a:solidFill>
                  <a:srgbClr val="000000"/>
                </a:solidFill>
                <a:latin typeface="Times New Roman Bold" panose="02020803070505020304" pitchFamily="18" charset="0"/>
                <a:cs typeface="B Nazanin" panose="00000400000000000000" pitchFamily="2" charset="-78"/>
              </a:rPr>
              <a:t>مایكرو</a:t>
            </a:r>
            <a:r>
              <a:rPr lang="fa-IR" altLang="en-US" sz="2100" b="1" dirty="0">
                <a:solidFill>
                  <a:srgbClr val="000000"/>
                </a:solidFill>
                <a:latin typeface="Times New Roman Bold" panose="02020803070505020304" pitchFamily="18" charset="0"/>
                <a:cs typeface="B Nazanin" panose="00000400000000000000" pitchFamily="2" charset="-78"/>
              </a:rPr>
              <a:t> </a:t>
            </a:r>
            <a:r>
              <a:rPr lang="fa-IR" altLang="en-US" sz="2100" b="1" dirty="0" err="1">
                <a:solidFill>
                  <a:srgbClr val="000000"/>
                </a:solidFill>
                <a:latin typeface="Times New Roman Bold" panose="02020803070505020304" pitchFamily="18" charset="0"/>
                <a:cs typeface="B Nazanin" panose="00000400000000000000" pitchFamily="2" charset="-78"/>
              </a:rPr>
              <a:t>ویو</a:t>
            </a:r>
            <a:r>
              <a:rPr lang="fa-IR" altLang="en-US" sz="2100" b="1" dirty="0">
                <a:solidFill>
                  <a:srgbClr val="000000"/>
                </a:solidFill>
                <a:latin typeface="Times New Roman Bold" panose="02020803070505020304" pitchFamily="18" charset="0"/>
                <a:cs typeface="B Nazanin" panose="00000400000000000000" pitchFamily="2" charset="-78"/>
              </a:rPr>
              <a:t> </a:t>
            </a:r>
            <a:r>
              <a:rPr lang="fa-IR" altLang="en-US" sz="2100" b="1" dirty="0" err="1">
                <a:solidFill>
                  <a:srgbClr val="000000"/>
                </a:solidFill>
                <a:latin typeface="Times New Roman Bold" panose="02020803070505020304" pitchFamily="18" charset="0"/>
                <a:cs typeface="B Nazanin" panose="00000400000000000000" pitchFamily="2" charset="-78"/>
              </a:rPr>
              <a:t>براي</a:t>
            </a:r>
            <a:r>
              <a:rPr lang="fa-IR" altLang="en-US" sz="2100" b="1" dirty="0">
                <a:solidFill>
                  <a:srgbClr val="000000"/>
                </a:solidFill>
                <a:latin typeface="Times New Roman Bold" panose="02020803070505020304" pitchFamily="18" charset="0"/>
                <a:cs typeface="B Nazanin" panose="00000400000000000000" pitchFamily="2" charset="-78"/>
              </a:rPr>
              <a:t> انسان خطر ندارد پس بنابراین" </a:t>
            </a:r>
            <a:r>
              <a:rPr lang="fa-IR" altLang="en-US" sz="2100" b="1" dirty="0">
                <a:solidFill>
                  <a:srgbClr val="FF0000"/>
                </a:solidFill>
                <a:latin typeface="Times New Roman Bold" panose="02020803070505020304" pitchFamily="18" charset="0"/>
                <a:cs typeface="B Nazanin" panose="00000400000000000000" pitchFamily="2" charset="-78"/>
              </a:rPr>
              <a:t>از </a:t>
            </a:r>
            <a:r>
              <a:rPr lang="fa-IR" altLang="en-US" sz="2100" b="1" dirty="0" err="1">
                <a:solidFill>
                  <a:srgbClr val="FF0000"/>
                </a:solidFill>
                <a:latin typeface="Times New Roman Bold" panose="02020803070505020304" pitchFamily="18" charset="0"/>
                <a:cs typeface="B Nazanin" panose="00000400000000000000" pitchFamily="2" charset="-78"/>
              </a:rPr>
              <a:t>پرتوگیري</a:t>
            </a:r>
            <a:r>
              <a:rPr lang="fa-IR" altLang="en-US" sz="2100" b="1" dirty="0">
                <a:solidFill>
                  <a:srgbClr val="FF0000"/>
                </a:solidFill>
                <a:latin typeface="Times New Roman Bold" panose="02020803070505020304" pitchFamily="18" charset="0"/>
                <a:cs typeface="B Nazanin" panose="00000400000000000000" pitchFamily="2" charset="-78"/>
              </a:rPr>
              <a:t> غیر </a:t>
            </a:r>
            <a:r>
              <a:rPr lang="fa-IR" altLang="en-US" sz="2100" b="1" dirty="0" err="1">
                <a:solidFill>
                  <a:srgbClr val="FF0000"/>
                </a:solidFill>
                <a:latin typeface="Times New Roman Bold" panose="02020803070505020304" pitchFamily="18" charset="0"/>
                <a:cs typeface="B Nazanin" panose="00000400000000000000" pitchFamily="2" charset="-78"/>
              </a:rPr>
              <a:t>ضروري</a:t>
            </a:r>
            <a:r>
              <a:rPr lang="fa-IR" altLang="en-US" sz="2100" b="1" dirty="0">
                <a:solidFill>
                  <a:srgbClr val="FF0000"/>
                </a:solidFill>
                <a:latin typeface="Times New Roman Bold" panose="02020803070505020304" pitchFamily="18" charset="0"/>
                <a:cs typeface="B Nazanin" panose="00000400000000000000" pitchFamily="2" charset="-78"/>
              </a:rPr>
              <a:t>" </a:t>
            </a:r>
            <a:r>
              <a:rPr lang="fa-IR" altLang="en-US" sz="2100" b="1" dirty="0">
                <a:solidFill>
                  <a:srgbClr val="000000"/>
                </a:solidFill>
                <a:latin typeface="Times New Roman Bold" panose="02020803070505020304" pitchFamily="18" charset="0"/>
                <a:cs typeface="B Nazanin" panose="00000400000000000000" pitchFamily="2" charset="-78"/>
              </a:rPr>
              <a:t>اجتناب </a:t>
            </a:r>
            <a:r>
              <a:rPr lang="fa-IR" altLang="en-US" sz="2100" b="1" dirty="0" err="1">
                <a:solidFill>
                  <a:srgbClr val="000000"/>
                </a:solidFill>
                <a:latin typeface="Times New Roman Bold" panose="02020803070505020304" pitchFamily="18" charset="0"/>
                <a:cs typeface="B Nazanin" panose="00000400000000000000" pitchFamily="2" charset="-78"/>
              </a:rPr>
              <a:t>كنید</a:t>
            </a:r>
            <a:r>
              <a:rPr lang="fa-IR" altLang="en-US" sz="2100" b="1" dirty="0">
                <a:solidFill>
                  <a:srgbClr val="000000"/>
                </a:solidFill>
                <a:latin typeface="Times New Roman Bold" panose="02020803070505020304" pitchFamily="18" charset="0"/>
                <a:cs typeface="B Nazanin" panose="00000400000000000000" pitchFamily="2" charset="-78"/>
              </a:rPr>
              <a:t> </a:t>
            </a:r>
            <a:r>
              <a:rPr lang="fa-IR" altLang="en-US" sz="2100" b="1" dirty="0">
                <a:solidFill>
                  <a:srgbClr val="FF0000"/>
                </a:solidFill>
                <a:latin typeface="Times New Roman Bold" panose="02020803070505020304" pitchFamily="18" charset="0"/>
                <a:cs typeface="B Nazanin" panose="00000400000000000000" pitchFamily="2" charset="-78"/>
              </a:rPr>
              <a:t>.</a:t>
            </a:r>
          </a:p>
          <a:p>
            <a:pPr algn="justLow" rtl="1">
              <a:lnSpc>
                <a:spcPct val="150000"/>
              </a:lnSpc>
              <a:spcBef>
                <a:spcPct val="0"/>
              </a:spcBef>
              <a:buClrTx/>
              <a:buSzTx/>
              <a:buFontTx/>
              <a:buNone/>
            </a:pPr>
            <a:r>
              <a:rPr lang="fa-IR" altLang="en-US" sz="2100" b="1" dirty="0">
                <a:solidFill>
                  <a:srgbClr val="000000"/>
                </a:solidFill>
                <a:latin typeface="Times New Roman Bold" panose="02020803070505020304" pitchFamily="18" charset="0"/>
                <a:cs typeface="B Nazanin" panose="00000400000000000000" pitchFamily="2" charset="-78"/>
              </a:rPr>
              <a:t>- </a:t>
            </a:r>
            <a:r>
              <a:rPr lang="fa-IR" altLang="en-US" sz="2100" b="1" dirty="0" err="1">
                <a:solidFill>
                  <a:srgbClr val="000000"/>
                </a:solidFill>
                <a:latin typeface="Times New Roman Bold" panose="02020803070505020304" pitchFamily="18" charset="0"/>
                <a:cs typeface="B Nazanin" panose="00000400000000000000" pitchFamily="2" charset="-78"/>
              </a:rPr>
              <a:t>حساسترین</a:t>
            </a:r>
            <a:r>
              <a:rPr lang="fa-IR" altLang="en-US" sz="2100" b="1" dirty="0">
                <a:solidFill>
                  <a:srgbClr val="000000"/>
                </a:solidFill>
                <a:latin typeface="Times New Roman Bold" panose="02020803070505020304" pitchFamily="18" charset="0"/>
                <a:cs typeface="B Nazanin" panose="00000400000000000000" pitchFamily="2" charset="-78"/>
              </a:rPr>
              <a:t> </a:t>
            </a:r>
            <a:r>
              <a:rPr lang="fa-IR" altLang="en-US" sz="2100" b="1" dirty="0" err="1">
                <a:solidFill>
                  <a:srgbClr val="000000"/>
                </a:solidFill>
                <a:latin typeface="Times New Roman Bold" panose="02020803070505020304" pitchFamily="18" charset="0"/>
                <a:cs typeface="B Nazanin" panose="00000400000000000000" pitchFamily="2" charset="-78"/>
              </a:rPr>
              <a:t>قسمتهاي</a:t>
            </a:r>
            <a:r>
              <a:rPr lang="fa-IR" altLang="en-US" sz="2100" b="1" dirty="0">
                <a:solidFill>
                  <a:srgbClr val="000000"/>
                </a:solidFill>
                <a:latin typeface="Times New Roman Bold" panose="02020803070505020304" pitchFamily="18" charset="0"/>
                <a:cs typeface="B Nazanin" panose="00000400000000000000" pitchFamily="2" charset="-78"/>
              </a:rPr>
              <a:t> بدن انسان </a:t>
            </a:r>
            <a:r>
              <a:rPr lang="fa-IR" altLang="en-US" sz="2100" b="1" dirty="0" err="1">
                <a:solidFill>
                  <a:srgbClr val="000000"/>
                </a:solidFill>
                <a:latin typeface="Times New Roman Bold" panose="02020803070505020304" pitchFamily="18" charset="0"/>
                <a:cs typeface="B Nazanin" panose="00000400000000000000" pitchFamily="2" charset="-78"/>
              </a:rPr>
              <a:t>دربرابر</a:t>
            </a:r>
            <a:r>
              <a:rPr lang="fa-IR" altLang="en-US" sz="2100" b="1" dirty="0">
                <a:solidFill>
                  <a:srgbClr val="000000"/>
                </a:solidFill>
                <a:latin typeface="Times New Roman Bold" panose="02020803070505020304" pitchFamily="18" charset="0"/>
                <a:cs typeface="B Nazanin" panose="00000400000000000000" pitchFamily="2" charset="-78"/>
              </a:rPr>
              <a:t> </a:t>
            </a:r>
            <a:r>
              <a:rPr lang="fa-IR" altLang="en-US" sz="2100" b="1" dirty="0" err="1">
                <a:solidFill>
                  <a:srgbClr val="000000"/>
                </a:solidFill>
                <a:latin typeface="Times New Roman Bold" panose="02020803070505020304" pitchFamily="18" charset="0"/>
                <a:cs typeface="B Nazanin" panose="00000400000000000000" pitchFamily="2" charset="-78"/>
              </a:rPr>
              <a:t>پرتوهاي</a:t>
            </a:r>
            <a:r>
              <a:rPr lang="fa-IR" altLang="en-US" sz="2100" b="1" dirty="0">
                <a:solidFill>
                  <a:srgbClr val="000000"/>
                </a:solidFill>
                <a:latin typeface="Times New Roman Bold" panose="02020803070505020304" pitchFamily="18" charset="0"/>
                <a:cs typeface="B Nazanin" panose="00000400000000000000" pitchFamily="2" charset="-78"/>
              </a:rPr>
              <a:t> </a:t>
            </a:r>
            <a:r>
              <a:rPr lang="fa-IR" altLang="en-US" sz="2100" b="1" dirty="0" err="1">
                <a:solidFill>
                  <a:srgbClr val="000000"/>
                </a:solidFill>
                <a:latin typeface="Times New Roman Bold" panose="02020803070505020304" pitchFamily="18" charset="0"/>
                <a:cs typeface="B Nazanin" panose="00000400000000000000" pitchFamily="2" charset="-78"/>
              </a:rPr>
              <a:t>مایكروویو</a:t>
            </a:r>
            <a:r>
              <a:rPr lang="fa-IR" altLang="en-US" sz="2100" b="1" dirty="0">
                <a:solidFill>
                  <a:srgbClr val="000000"/>
                </a:solidFill>
                <a:latin typeface="Times New Roman Bold" panose="02020803070505020304" pitchFamily="18" charset="0"/>
                <a:cs typeface="B Nazanin" panose="00000400000000000000" pitchFamily="2" charset="-78"/>
              </a:rPr>
              <a:t> عبارتند از </a:t>
            </a:r>
            <a:r>
              <a:rPr lang="fa-IR" altLang="en-US" sz="2100" b="1" dirty="0" err="1">
                <a:solidFill>
                  <a:srgbClr val="000000"/>
                </a:solidFill>
                <a:latin typeface="Times New Roman Bold" panose="02020803070505020304" pitchFamily="18" charset="0"/>
                <a:cs typeface="B Nazanin" panose="00000400000000000000" pitchFamily="2" charset="-78"/>
              </a:rPr>
              <a:t>عدسي</a:t>
            </a:r>
            <a:r>
              <a:rPr lang="fa-IR" altLang="en-US" sz="2100" b="1" dirty="0">
                <a:solidFill>
                  <a:srgbClr val="000000"/>
                </a:solidFill>
                <a:latin typeface="Times New Roman Bold" panose="02020803070505020304" pitchFamily="18" charset="0"/>
                <a:cs typeface="B Nazanin" panose="00000400000000000000" pitchFamily="2" charset="-78"/>
              </a:rPr>
              <a:t> چشم-- روده – مثانه و غدد </a:t>
            </a:r>
            <a:r>
              <a:rPr lang="fa-IR" altLang="en-US" sz="2100" b="1" dirty="0" err="1">
                <a:solidFill>
                  <a:srgbClr val="000000"/>
                </a:solidFill>
                <a:latin typeface="Times New Roman Bold" panose="02020803070505020304" pitchFamily="18" charset="0"/>
                <a:cs typeface="B Nazanin" panose="00000400000000000000" pitchFamily="2" charset="-78"/>
              </a:rPr>
              <a:t>جنسي</a:t>
            </a:r>
            <a:r>
              <a:rPr lang="fa-IR" altLang="en-US" sz="2100" b="1" dirty="0">
                <a:solidFill>
                  <a:srgbClr val="000000"/>
                </a:solidFill>
                <a:latin typeface="Times New Roman Bold" panose="02020803070505020304" pitchFamily="18" charset="0"/>
                <a:cs typeface="B Nazanin" panose="00000400000000000000" pitchFamily="2" charset="-78"/>
              </a:rPr>
              <a:t> مردان است .</a:t>
            </a:r>
          </a:p>
        </p:txBody>
      </p:sp>
    </p:spTree>
    <p:extLst>
      <p:ext uri="{BB962C8B-B14F-4D97-AF65-F5344CB8AC3E}">
        <p14:creationId xmlns:p14="http://schemas.microsoft.com/office/powerpoint/2010/main" val="29531557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8ECB2-161C-4519-8AC4-487BF6B88D6A}"/>
              </a:ext>
            </a:extLst>
          </p:cNvPr>
          <p:cNvSpPr>
            <a:spLocks noGrp="1"/>
          </p:cNvSpPr>
          <p:nvPr>
            <p:ph type="title"/>
          </p:nvPr>
        </p:nvSpPr>
        <p:spPr/>
        <p:txBody>
          <a:bodyPr>
            <a:normAutofit/>
          </a:bodyPr>
          <a:lstStyle/>
          <a:p>
            <a:r>
              <a:rPr lang="fa-IR" altLang="en-US" sz="4000" b="1" dirty="0">
                <a:solidFill>
                  <a:srgbClr val="FF0000"/>
                </a:solidFill>
                <a:latin typeface="Times New Roman Bold" panose="02020803070505020304" pitchFamily="18" charset="0"/>
                <a:cs typeface="B Nazanin" panose="00000400000000000000" pitchFamily="2" charset="-78"/>
              </a:rPr>
              <a:t> مزایاي فرهاي مایكرو ویو كدام است ؟</a:t>
            </a:r>
            <a:br>
              <a:rPr lang="fa-IR" altLang="en-US" sz="4000" b="1" dirty="0">
                <a:solidFill>
                  <a:srgbClr val="FF0000"/>
                </a:solidFill>
                <a:latin typeface="Times New Roman Bold" panose="02020803070505020304" pitchFamily="18" charset="0"/>
                <a:cs typeface="B Nazanin" panose="00000400000000000000" pitchFamily="2" charset="-78"/>
              </a:rPr>
            </a:br>
            <a:endParaRPr lang="en-US" dirty="0"/>
          </a:p>
        </p:txBody>
      </p:sp>
      <p:sp>
        <p:nvSpPr>
          <p:cNvPr id="3" name="Content Placeholder 2">
            <a:extLst>
              <a:ext uri="{FF2B5EF4-FFF2-40B4-BE49-F238E27FC236}">
                <a16:creationId xmlns:a16="http://schemas.microsoft.com/office/drawing/2014/main" id="{3CC9962B-B0FB-483E-938A-403F8D492303}"/>
              </a:ext>
            </a:extLst>
          </p:cNvPr>
          <p:cNvSpPr>
            <a:spLocks noGrp="1"/>
          </p:cNvSpPr>
          <p:nvPr>
            <p:ph idx="1"/>
          </p:nvPr>
        </p:nvSpPr>
        <p:spPr/>
        <p:txBody>
          <a:bodyPr>
            <a:normAutofit/>
          </a:bodyPr>
          <a:lstStyle/>
          <a:p>
            <a:pPr algn="justLow" rtl="1">
              <a:spcBef>
                <a:spcPct val="0"/>
              </a:spcBef>
              <a:buClrTx/>
              <a:buSzTx/>
              <a:buFontTx/>
              <a:buNone/>
            </a:pPr>
            <a:r>
              <a:rPr lang="fa-IR" altLang="en-US" sz="2400" b="1" dirty="0">
                <a:solidFill>
                  <a:srgbClr val="000000"/>
                </a:solidFill>
                <a:latin typeface="Times New Roman Bold" panose="02020803070505020304" pitchFamily="18" charset="0"/>
                <a:cs typeface="B Nazanin" panose="00000400000000000000" pitchFamily="2" charset="-78"/>
              </a:rPr>
              <a:t>- </a:t>
            </a:r>
            <a:r>
              <a:rPr lang="fa-IR" altLang="en-US" sz="2400" b="1" dirty="0" err="1">
                <a:solidFill>
                  <a:srgbClr val="000000"/>
                </a:solidFill>
                <a:latin typeface="Times New Roman Bold" panose="02020803070505020304" pitchFamily="18" charset="0"/>
                <a:cs typeface="B Nazanin" panose="00000400000000000000" pitchFamily="2" charset="-78"/>
              </a:rPr>
              <a:t>انرژي</a:t>
            </a:r>
            <a:r>
              <a:rPr lang="fa-IR" altLang="en-US" sz="2400" b="1" dirty="0">
                <a:solidFill>
                  <a:srgbClr val="000000"/>
                </a:solidFill>
                <a:latin typeface="Times New Roman Bold" panose="02020803070505020304" pitchFamily="18" charset="0"/>
                <a:cs typeface="B Nazanin" panose="00000400000000000000" pitchFamily="2" charset="-78"/>
              </a:rPr>
              <a:t> </a:t>
            </a:r>
            <a:r>
              <a:rPr lang="fa-IR" altLang="en-US" sz="2400" b="1" dirty="0" err="1">
                <a:solidFill>
                  <a:srgbClr val="000000"/>
                </a:solidFill>
                <a:latin typeface="Times New Roman Bold" panose="02020803070505020304" pitchFamily="18" charset="0"/>
                <a:cs typeface="B Nazanin" panose="00000400000000000000" pitchFamily="2" charset="-78"/>
              </a:rPr>
              <a:t>پرتوهاي</a:t>
            </a:r>
            <a:r>
              <a:rPr lang="fa-IR" altLang="en-US" sz="2400" b="1" dirty="0">
                <a:solidFill>
                  <a:srgbClr val="000000"/>
                </a:solidFill>
                <a:latin typeface="Times New Roman Bold" panose="02020803070505020304" pitchFamily="18" charset="0"/>
                <a:cs typeface="B Nazanin" panose="00000400000000000000" pitchFamily="2" charset="-78"/>
              </a:rPr>
              <a:t> </a:t>
            </a:r>
            <a:r>
              <a:rPr lang="fa-IR" altLang="en-US" sz="2400" b="1" dirty="0" err="1">
                <a:solidFill>
                  <a:srgbClr val="000000"/>
                </a:solidFill>
                <a:latin typeface="Times New Roman Bold" panose="02020803070505020304" pitchFamily="18" charset="0"/>
                <a:cs typeface="B Nazanin" panose="00000400000000000000" pitchFamily="2" charset="-78"/>
              </a:rPr>
              <a:t>مایكرو</a:t>
            </a:r>
            <a:r>
              <a:rPr lang="fa-IR" altLang="en-US" sz="2400" b="1" dirty="0">
                <a:solidFill>
                  <a:srgbClr val="000000"/>
                </a:solidFill>
                <a:latin typeface="Times New Roman Bold" panose="02020803070505020304" pitchFamily="18" charset="0"/>
                <a:cs typeface="B Nazanin" panose="00000400000000000000" pitchFamily="2" charset="-78"/>
              </a:rPr>
              <a:t> </a:t>
            </a:r>
            <a:r>
              <a:rPr lang="fa-IR" altLang="en-US" sz="2400" b="1" dirty="0" err="1">
                <a:solidFill>
                  <a:srgbClr val="000000"/>
                </a:solidFill>
                <a:latin typeface="Times New Roman Bold" panose="02020803070505020304" pitchFamily="18" charset="0"/>
                <a:cs typeface="B Nazanin" panose="00000400000000000000" pitchFamily="2" charset="-78"/>
              </a:rPr>
              <a:t>ویو</a:t>
            </a:r>
            <a:r>
              <a:rPr lang="fa-IR" altLang="en-US" sz="2400" b="1" dirty="0">
                <a:solidFill>
                  <a:srgbClr val="000000"/>
                </a:solidFill>
                <a:latin typeface="Times New Roman Bold" panose="02020803070505020304" pitchFamily="18" charset="0"/>
                <a:cs typeface="B Nazanin" panose="00000400000000000000" pitchFamily="2" charset="-78"/>
              </a:rPr>
              <a:t> تنها توسط مواد </a:t>
            </a:r>
            <a:r>
              <a:rPr lang="fa-IR" altLang="en-US" sz="2400" b="1" dirty="0" err="1">
                <a:solidFill>
                  <a:srgbClr val="000000"/>
                </a:solidFill>
                <a:latin typeface="Times New Roman Bold" panose="02020803070505020304" pitchFamily="18" charset="0"/>
                <a:cs typeface="B Nazanin" panose="00000400000000000000" pitchFamily="2" charset="-78"/>
              </a:rPr>
              <a:t>غذائي</a:t>
            </a:r>
            <a:r>
              <a:rPr lang="fa-IR" altLang="en-US" sz="2400" b="1" dirty="0">
                <a:solidFill>
                  <a:srgbClr val="000000"/>
                </a:solidFill>
                <a:latin typeface="Times New Roman Bold" panose="02020803070505020304" pitchFamily="18" charset="0"/>
                <a:cs typeface="B Nazanin" panose="00000400000000000000" pitchFamily="2" charset="-78"/>
              </a:rPr>
              <a:t> تبدیل به حرارت </a:t>
            </a:r>
            <a:r>
              <a:rPr lang="fa-IR" altLang="en-US" sz="2400" b="1" dirty="0" err="1">
                <a:solidFill>
                  <a:srgbClr val="000000"/>
                </a:solidFill>
                <a:latin typeface="Times New Roman Bold" panose="02020803070505020304" pitchFamily="18" charset="0"/>
                <a:cs typeface="B Nazanin" panose="00000400000000000000" pitchFamily="2" charset="-78"/>
              </a:rPr>
              <a:t>مي</a:t>
            </a:r>
            <a:r>
              <a:rPr lang="fa-IR" altLang="en-US" sz="2400" b="1" dirty="0">
                <a:solidFill>
                  <a:srgbClr val="000000"/>
                </a:solidFill>
                <a:latin typeface="Times New Roman Bold" panose="02020803070505020304" pitchFamily="18" charset="0"/>
                <a:cs typeface="B Nazanin" panose="00000400000000000000" pitchFamily="2" charset="-78"/>
              </a:rPr>
              <a:t> شود</a:t>
            </a:r>
          </a:p>
          <a:p>
            <a:pPr algn="justLow" rtl="1">
              <a:spcBef>
                <a:spcPct val="0"/>
              </a:spcBef>
              <a:buClrTx/>
              <a:buSzTx/>
              <a:buFontTx/>
              <a:buNone/>
            </a:pPr>
            <a:r>
              <a:rPr lang="fa-IR" altLang="en-US" sz="2400" b="1" dirty="0">
                <a:solidFill>
                  <a:srgbClr val="000000"/>
                </a:solidFill>
                <a:latin typeface="Times New Roman Bold" panose="02020803070505020304" pitchFamily="18" charset="0"/>
                <a:cs typeface="B Nazanin" panose="00000400000000000000" pitchFamily="2" charset="-78"/>
              </a:rPr>
              <a:t>- غذا طبخ شده </a:t>
            </a:r>
            <a:r>
              <a:rPr lang="fa-IR" altLang="en-US" sz="2400" b="1" dirty="0" err="1">
                <a:solidFill>
                  <a:srgbClr val="000000"/>
                </a:solidFill>
                <a:latin typeface="Times New Roman Bold" panose="02020803070505020304" pitchFamily="18" charset="0"/>
                <a:cs typeface="B Nazanin" panose="00000400000000000000" pitchFamily="2" charset="-78"/>
              </a:rPr>
              <a:t>درفرمایكرو</a:t>
            </a:r>
            <a:r>
              <a:rPr lang="fa-IR" altLang="en-US" sz="2400" b="1" dirty="0">
                <a:solidFill>
                  <a:srgbClr val="000000"/>
                </a:solidFill>
                <a:latin typeface="Times New Roman Bold" panose="02020803070505020304" pitchFamily="18" charset="0"/>
                <a:cs typeface="B Nazanin" panose="00000400000000000000" pitchFamily="2" charset="-78"/>
              </a:rPr>
              <a:t> </a:t>
            </a:r>
            <a:r>
              <a:rPr lang="fa-IR" altLang="en-US" sz="2400" b="1" dirty="0" err="1">
                <a:solidFill>
                  <a:srgbClr val="000000"/>
                </a:solidFill>
                <a:latin typeface="Times New Roman Bold" panose="02020803070505020304" pitchFamily="18" charset="0"/>
                <a:cs typeface="B Nazanin" panose="00000400000000000000" pitchFamily="2" charset="-78"/>
              </a:rPr>
              <a:t>ویو</a:t>
            </a:r>
            <a:r>
              <a:rPr lang="fa-IR" altLang="en-US" sz="2400" b="1" dirty="0">
                <a:solidFill>
                  <a:srgbClr val="000000"/>
                </a:solidFill>
                <a:latin typeface="Times New Roman Bold" panose="02020803070505020304" pitchFamily="18" charset="0"/>
                <a:cs typeface="B Nazanin" panose="00000400000000000000" pitchFamily="2" charset="-78"/>
              </a:rPr>
              <a:t> خاصیت رادیو </a:t>
            </a:r>
            <a:r>
              <a:rPr lang="fa-IR" altLang="en-US" sz="2400" b="1" dirty="0" err="1">
                <a:solidFill>
                  <a:srgbClr val="000000"/>
                </a:solidFill>
                <a:latin typeface="Times New Roman Bold" panose="02020803070505020304" pitchFamily="18" charset="0"/>
                <a:cs typeface="B Nazanin" panose="00000400000000000000" pitchFamily="2" charset="-78"/>
              </a:rPr>
              <a:t>اكتیویته</a:t>
            </a:r>
            <a:r>
              <a:rPr lang="fa-IR" altLang="en-US" sz="2400" b="1" dirty="0">
                <a:solidFill>
                  <a:srgbClr val="000000"/>
                </a:solidFill>
                <a:latin typeface="Times New Roman Bold" panose="02020803070505020304" pitchFamily="18" charset="0"/>
                <a:cs typeface="B Nazanin" panose="00000400000000000000" pitchFamily="2" charset="-78"/>
              </a:rPr>
              <a:t> ندارد.</a:t>
            </a:r>
          </a:p>
          <a:p>
            <a:pPr algn="justLow" rtl="1">
              <a:spcBef>
                <a:spcPct val="0"/>
              </a:spcBef>
              <a:buClrTx/>
              <a:buSzTx/>
              <a:buFontTx/>
              <a:buNone/>
            </a:pPr>
            <a:r>
              <a:rPr lang="fa-IR" altLang="en-US" sz="2400" b="1" dirty="0">
                <a:solidFill>
                  <a:srgbClr val="000000"/>
                </a:solidFill>
                <a:latin typeface="Times New Roman Bold" panose="02020803070505020304" pitchFamily="18" charset="0"/>
                <a:cs typeface="B Nazanin" panose="00000400000000000000" pitchFamily="2" charset="-78"/>
              </a:rPr>
              <a:t>- گرم شدن </a:t>
            </a:r>
            <a:r>
              <a:rPr lang="fa-IR" altLang="en-US" sz="2400" b="1" dirty="0" err="1">
                <a:solidFill>
                  <a:srgbClr val="000000"/>
                </a:solidFill>
                <a:latin typeface="Times New Roman Bold" panose="02020803070505020304" pitchFamily="18" charset="0"/>
                <a:cs typeface="B Nazanin" panose="00000400000000000000" pitchFamily="2" charset="-78"/>
              </a:rPr>
              <a:t>شیروغذا</a:t>
            </a:r>
            <a:r>
              <a:rPr lang="fa-IR" altLang="en-US" sz="2400" b="1" dirty="0">
                <a:solidFill>
                  <a:srgbClr val="000000"/>
                </a:solidFill>
                <a:latin typeface="Times New Roman Bold" panose="02020803070505020304" pitchFamily="18" charset="0"/>
                <a:cs typeface="B Nazanin" panose="00000400000000000000" pitchFamily="2" charset="-78"/>
              </a:rPr>
              <a:t> توسط </a:t>
            </a:r>
            <a:r>
              <a:rPr lang="fa-IR" altLang="en-US" sz="2400" b="1" dirty="0" err="1">
                <a:solidFill>
                  <a:srgbClr val="000000"/>
                </a:solidFill>
                <a:latin typeface="Times New Roman Bold" panose="02020803070505020304" pitchFamily="18" charset="0"/>
                <a:cs typeface="B Nazanin" panose="00000400000000000000" pitchFamily="2" charset="-78"/>
              </a:rPr>
              <a:t>فرهاي</a:t>
            </a:r>
            <a:r>
              <a:rPr lang="fa-IR" altLang="en-US" sz="2400" b="1" dirty="0">
                <a:solidFill>
                  <a:srgbClr val="000000"/>
                </a:solidFill>
                <a:latin typeface="Times New Roman Bold" panose="02020803070505020304" pitchFamily="18" charset="0"/>
                <a:cs typeface="B Nazanin" panose="00000400000000000000" pitchFamily="2" charset="-78"/>
              </a:rPr>
              <a:t> </a:t>
            </a:r>
            <a:r>
              <a:rPr lang="fa-IR" altLang="en-US" sz="2400" b="1" dirty="0" err="1">
                <a:solidFill>
                  <a:srgbClr val="000000"/>
                </a:solidFill>
                <a:latin typeface="Times New Roman Bold" panose="02020803070505020304" pitchFamily="18" charset="0"/>
                <a:cs typeface="B Nazanin" panose="00000400000000000000" pitchFamily="2" charset="-78"/>
              </a:rPr>
              <a:t>مایكرو</a:t>
            </a:r>
            <a:r>
              <a:rPr lang="fa-IR" altLang="en-US" sz="2400" b="1" dirty="0">
                <a:solidFill>
                  <a:srgbClr val="000000"/>
                </a:solidFill>
                <a:latin typeface="Times New Roman Bold" panose="02020803070505020304" pitchFamily="18" charset="0"/>
                <a:cs typeface="B Nazanin" panose="00000400000000000000" pitchFamily="2" charset="-78"/>
              </a:rPr>
              <a:t> </a:t>
            </a:r>
            <a:r>
              <a:rPr lang="fa-IR" altLang="en-US" sz="2400" b="1" dirty="0" err="1">
                <a:solidFill>
                  <a:srgbClr val="000000"/>
                </a:solidFill>
                <a:latin typeface="Times New Roman Bold" panose="02020803070505020304" pitchFamily="18" charset="0"/>
                <a:cs typeface="B Nazanin" panose="00000400000000000000" pitchFamily="2" charset="-78"/>
              </a:rPr>
              <a:t>ویو</a:t>
            </a:r>
            <a:r>
              <a:rPr lang="fa-IR" altLang="en-US" sz="2400" b="1" dirty="0">
                <a:solidFill>
                  <a:srgbClr val="000000"/>
                </a:solidFill>
                <a:latin typeface="Times New Roman Bold" panose="02020803070505020304" pitchFamily="18" charset="0"/>
                <a:cs typeface="B Nazanin" panose="00000400000000000000" pitchFamily="2" charset="-78"/>
              </a:rPr>
              <a:t> این مزیت را دارد </a:t>
            </a:r>
            <a:r>
              <a:rPr lang="fa-IR" altLang="en-US" sz="2400" b="1" dirty="0" err="1">
                <a:solidFill>
                  <a:srgbClr val="000000"/>
                </a:solidFill>
                <a:latin typeface="Times New Roman Bold" panose="02020803070505020304" pitchFamily="18" charset="0"/>
                <a:cs typeface="B Nazanin" panose="00000400000000000000" pitchFamily="2" charset="-78"/>
              </a:rPr>
              <a:t>كه</a:t>
            </a:r>
            <a:r>
              <a:rPr lang="fa-IR" altLang="en-US" sz="2400" b="1" dirty="0">
                <a:solidFill>
                  <a:srgbClr val="000000"/>
                </a:solidFill>
                <a:latin typeface="Times New Roman Bold" panose="02020803070505020304" pitchFamily="18" charset="0"/>
                <a:cs typeface="B Nazanin" panose="00000400000000000000" pitchFamily="2" charset="-78"/>
              </a:rPr>
              <a:t> به قند و پروتئین موجود آنها آسیب </a:t>
            </a:r>
            <a:r>
              <a:rPr lang="fa-IR" altLang="en-US" sz="2400" b="1" dirty="0" err="1">
                <a:solidFill>
                  <a:srgbClr val="000000"/>
                </a:solidFill>
                <a:latin typeface="Times New Roman Bold" panose="02020803070505020304" pitchFamily="18" charset="0"/>
                <a:cs typeface="B Nazanin" panose="00000400000000000000" pitchFamily="2" charset="-78"/>
              </a:rPr>
              <a:t>نمي</a:t>
            </a:r>
            <a:r>
              <a:rPr lang="fa-IR" altLang="en-US" sz="2400" b="1" dirty="0">
                <a:solidFill>
                  <a:srgbClr val="000000"/>
                </a:solidFill>
                <a:latin typeface="Times New Roman Bold" panose="02020803070505020304" pitchFamily="18" charset="0"/>
                <a:cs typeface="B Nazanin" panose="00000400000000000000" pitchFamily="2" charset="-78"/>
              </a:rPr>
              <a:t> رسد </a:t>
            </a:r>
            <a:r>
              <a:rPr lang="fa-IR" altLang="en-US" sz="2400" b="1" dirty="0" err="1">
                <a:solidFill>
                  <a:srgbClr val="000000"/>
                </a:solidFill>
                <a:latin typeface="Times New Roman Bold" panose="02020803070505020304" pitchFamily="18" charset="0"/>
                <a:cs typeface="B Nazanin" panose="00000400000000000000" pitchFamily="2" charset="-78"/>
              </a:rPr>
              <a:t>وهمچنین</a:t>
            </a:r>
            <a:r>
              <a:rPr lang="fa-IR" altLang="en-US" sz="2400" b="1" dirty="0">
                <a:solidFill>
                  <a:srgbClr val="000000"/>
                </a:solidFill>
                <a:latin typeface="Times New Roman Bold" panose="02020803070505020304" pitchFamily="18" charset="0"/>
                <a:cs typeface="B Nazanin" panose="00000400000000000000" pitchFamily="2" charset="-78"/>
              </a:rPr>
              <a:t> ویتامین ها نیز </a:t>
            </a:r>
            <a:r>
              <a:rPr lang="fa-IR" altLang="en-US" sz="2400" b="1" dirty="0" err="1">
                <a:solidFill>
                  <a:srgbClr val="000000"/>
                </a:solidFill>
                <a:latin typeface="Times New Roman Bold" panose="02020803070505020304" pitchFamily="18" charset="0"/>
                <a:cs typeface="B Nazanin" panose="00000400000000000000" pitchFamily="2" charset="-78"/>
              </a:rPr>
              <a:t>كمتر</a:t>
            </a:r>
            <a:r>
              <a:rPr lang="fa-IR" altLang="en-US" sz="2400" b="1" dirty="0">
                <a:solidFill>
                  <a:srgbClr val="000000"/>
                </a:solidFill>
                <a:latin typeface="Times New Roman Bold" panose="02020803070505020304" pitchFamily="18" charset="0"/>
                <a:cs typeface="B Nazanin" panose="00000400000000000000" pitchFamily="2" charset="-78"/>
              </a:rPr>
              <a:t> از بین </a:t>
            </a:r>
            <a:r>
              <a:rPr lang="fa-IR" altLang="en-US" sz="2400" b="1" dirty="0" err="1">
                <a:solidFill>
                  <a:srgbClr val="000000"/>
                </a:solidFill>
                <a:latin typeface="Times New Roman Bold" panose="02020803070505020304" pitchFamily="18" charset="0"/>
                <a:cs typeface="B Nazanin" panose="00000400000000000000" pitchFamily="2" charset="-78"/>
              </a:rPr>
              <a:t>مي</a:t>
            </a:r>
            <a:r>
              <a:rPr lang="fa-IR" altLang="en-US" sz="2400" b="1" dirty="0">
                <a:solidFill>
                  <a:srgbClr val="000000"/>
                </a:solidFill>
                <a:latin typeface="Times New Roman Bold" panose="02020803070505020304" pitchFamily="18" charset="0"/>
                <a:cs typeface="B Nazanin" panose="00000400000000000000" pitchFamily="2" charset="-78"/>
              </a:rPr>
              <a:t> روند.</a:t>
            </a:r>
          </a:p>
          <a:p>
            <a:pPr algn="justLow" rtl="1">
              <a:spcBef>
                <a:spcPct val="0"/>
              </a:spcBef>
              <a:buClrTx/>
              <a:buSzTx/>
              <a:buFontTx/>
              <a:buNone/>
            </a:pPr>
            <a:r>
              <a:rPr lang="fa-IR" altLang="en-US" sz="2400" b="1" dirty="0">
                <a:solidFill>
                  <a:srgbClr val="000000"/>
                </a:solidFill>
                <a:latin typeface="Times New Roman Bold" panose="02020803070505020304" pitchFamily="18" charset="0"/>
                <a:cs typeface="B Nazanin" panose="00000400000000000000" pitchFamily="2" charset="-78"/>
              </a:rPr>
              <a:t>- مدت زمان طبخ غذا </a:t>
            </a:r>
            <a:r>
              <a:rPr lang="fa-IR" altLang="en-US" sz="2400" b="1" dirty="0" err="1">
                <a:solidFill>
                  <a:srgbClr val="000000"/>
                </a:solidFill>
                <a:latin typeface="Times New Roman Bold" panose="02020803070505020304" pitchFamily="18" charset="0"/>
                <a:cs typeface="B Nazanin" panose="00000400000000000000" pitchFamily="2" charset="-78"/>
              </a:rPr>
              <a:t>درفرهاي</a:t>
            </a:r>
            <a:r>
              <a:rPr lang="fa-IR" altLang="en-US" sz="2400" b="1" dirty="0">
                <a:solidFill>
                  <a:srgbClr val="000000"/>
                </a:solidFill>
                <a:latin typeface="Times New Roman Bold" panose="02020803070505020304" pitchFamily="18" charset="0"/>
                <a:cs typeface="B Nazanin" panose="00000400000000000000" pitchFamily="2" charset="-78"/>
              </a:rPr>
              <a:t> </a:t>
            </a:r>
            <a:r>
              <a:rPr lang="fa-IR" altLang="en-US" sz="2400" b="1" dirty="0" err="1">
                <a:solidFill>
                  <a:srgbClr val="000000"/>
                </a:solidFill>
                <a:latin typeface="Times New Roman Bold" panose="02020803070505020304" pitchFamily="18" charset="0"/>
                <a:cs typeface="B Nazanin" panose="00000400000000000000" pitchFamily="2" charset="-78"/>
              </a:rPr>
              <a:t>مایكرو</a:t>
            </a:r>
            <a:r>
              <a:rPr lang="fa-IR" altLang="en-US" sz="2400" b="1" dirty="0">
                <a:solidFill>
                  <a:srgbClr val="000000"/>
                </a:solidFill>
                <a:latin typeface="Times New Roman Bold" panose="02020803070505020304" pitchFamily="18" charset="0"/>
                <a:cs typeface="B Nazanin" panose="00000400000000000000" pitchFamily="2" charset="-78"/>
              </a:rPr>
              <a:t> </a:t>
            </a:r>
            <a:r>
              <a:rPr lang="fa-IR" altLang="en-US" sz="2400" b="1" dirty="0" err="1">
                <a:solidFill>
                  <a:srgbClr val="000000"/>
                </a:solidFill>
                <a:latin typeface="Times New Roman Bold" panose="02020803070505020304" pitchFamily="18" charset="0"/>
                <a:cs typeface="B Nazanin" panose="00000400000000000000" pitchFamily="2" charset="-78"/>
              </a:rPr>
              <a:t>ویو</a:t>
            </a:r>
            <a:r>
              <a:rPr lang="fa-IR" altLang="en-US" sz="2400" b="1" dirty="0">
                <a:solidFill>
                  <a:srgbClr val="000000"/>
                </a:solidFill>
                <a:latin typeface="Times New Roman Bold" panose="02020803070505020304" pitchFamily="18" charset="0"/>
                <a:cs typeface="B Nazanin" panose="00000400000000000000" pitchFamily="2" charset="-78"/>
              </a:rPr>
              <a:t> </a:t>
            </a:r>
            <a:r>
              <a:rPr lang="fa-IR" altLang="en-US" sz="2400" b="1" dirty="0" err="1">
                <a:solidFill>
                  <a:srgbClr val="000000"/>
                </a:solidFill>
                <a:latin typeface="Times New Roman Bold" panose="02020803070505020304" pitchFamily="18" charset="0"/>
                <a:cs typeface="B Nazanin" panose="00000400000000000000" pitchFamily="2" charset="-78"/>
              </a:rPr>
              <a:t>كوتاه</a:t>
            </a:r>
            <a:r>
              <a:rPr lang="fa-IR" altLang="en-US" sz="2400" b="1" dirty="0">
                <a:solidFill>
                  <a:srgbClr val="000000"/>
                </a:solidFill>
                <a:latin typeface="Times New Roman Bold" panose="02020803070505020304" pitchFamily="18" charset="0"/>
                <a:cs typeface="B Nazanin" panose="00000400000000000000" pitchFamily="2" charset="-78"/>
              </a:rPr>
              <a:t> است .</a:t>
            </a:r>
          </a:p>
          <a:p>
            <a:pPr algn="justLow" rtl="1">
              <a:spcBef>
                <a:spcPct val="0"/>
              </a:spcBef>
              <a:buClrTx/>
              <a:buSzTx/>
              <a:buFontTx/>
              <a:buNone/>
            </a:pPr>
            <a:r>
              <a:rPr lang="fa-IR" altLang="en-US" sz="2400" b="1" dirty="0">
                <a:solidFill>
                  <a:srgbClr val="000000"/>
                </a:solidFill>
                <a:latin typeface="Times New Roman Bold" panose="02020803070505020304" pitchFamily="18" charset="0"/>
                <a:cs typeface="B Nazanin" panose="00000400000000000000" pitchFamily="2" charset="-78"/>
              </a:rPr>
              <a:t>- </a:t>
            </a:r>
            <a:r>
              <a:rPr lang="fa-IR" altLang="en-US" sz="2400" b="1" dirty="0" err="1">
                <a:solidFill>
                  <a:srgbClr val="000000"/>
                </a:solidFill>
                <a:latin typeface="Times New Roman Bold" panose="02020803070505020304" pitchFamily="18" charset="0"/>
                <a:cs typeface="B Nazanin" panose="00000400000000000000" pitchFamily="2" charset="-78"/>
              </a:rPr>
              <a:t>دراستفاده</a:t>
            </a:r>
            <a:r>
              <a:rPr lang="fa-IR" altLang="en-US" sz="2400" b="1" dirty="0">
                <a:solidFill>
                  <a:srgbClr val="000000"/>
                </a:solidFill>
                <a:latin typeface="Times New Roman Bold" panose="02020803070505020304" pitchFamily="18" charset="0"/>
                <a:cs typeface="B Nazanin" panose="00000400000000000000" pitchFamily="2" charset="-78"/>
              </a:rPr>
              <a:t> از </a:t>
            </a:r>
            <a:r>
              <a:rPr lang="fa-IR" altLang="en-US" sz="2400" b="1" dirty="0" err="1">
                <a:solidFill>
                  <a:srgbClr val="000000"/>
                </a:solidFill>
                <a:latin typeface="Times New Roman Bold" panose="02020803070505020304" pitchFamily="18" charset="0"/>
                <a:cs typeface="B Nazanin" panose="00000400000000000000" pitchFamily="2" charset="-78"/>
              </a:rPr>
              <a:t>فرهاي</a:t>
            </a:r>
            <a:r>
              <a:rPr lang="fa-IR" altLang="en-US" sz="2400" b="1" dirty="0">
                <a:solidFill>
                  <a:srgbClr val="000000"/>
                </a:solidFill>
                <a:latin typeface="Times New Roman Bold" panose="02020803070505020304" pitchFamily="18" charset="0"/>
                <a:cs typeface="B Nazanin" panose="00000400000000000000" pitchFamily="2" charset="-78"/>
              </a:rPr>
              <a:t> </a:t>
            </a:r>
            <a:r>
              <a:rPr lang="fa-IR" altLang="en-US" sz="2400" b="1" dirty="0" err="1">
                <a:solidFill>
                  <a:srgbClr val="000000"/>
                </a:solidFill>
                <a:latin typeface="Times New Roman Bold" panose="02020803070505020304" pitchFamily="18" charset="0"/>
                <a:cs typeface="B Nazanin" panose="00000400000000000000" pitchFamily="2" charset="-78"/>
              </a:rPr>
              <a:t>مایكرو</a:t>
            </a:r>
            <a:r>
              <a:rPr lang="fa-IR" altLang="en-US" sz="2400" b="1" dirty="0">
                <a:solidFill>
                  <a:srgbClr val="000000"/>
                </a:solidFill>
                <a:latin typeface="Times New Roman Bold" panose="02020803070505020304" pitchFamily="18" charset="0"/>
                <a:cs typeface="B Nazanin" panose="00000400000000000000" pitchFamily="2" charset="-78"/>
              </a:rPr>
              <a:t> </a:t>
            </a:r>
            <a:r>
              <a:rPr lang="fa-IR" altLang="en-US" sz="2400" b="1" dirty="0" err="1">
                <a:solidFill>
                  <a:srgbClr val="000000"/>
                </a:solidFill>
                <a:latin typeface="Times New Roman Bold" panose="02020803070505020304" pitchFamily="18" charset="0"/>
                <a:cs typeface="B Nazanin" panose="00000400000000000000" pitchFamily="2" charset="-78"/>
              </a:rPr>
              <a:t>ویو</a:t>
            </a:r>
            <a:r>
              <a:rPr lang="fa-IR" altLang="en-US" sz="2400" b="1" dirty="0">
                <a:solidFill>
                  <a:srgbClr val="000000"/>
                </a:solidFill>
                <a:latin typeface="Times New Roman Bold" panose="02020803070505020304" pitchFamily="18" charset="0"/>
                <a:cs typeface="B Nazanin" panose="00000400000000000000" pitchFamily="2" charset="-78"/>
              </a:rPr>
              <a:t> افزودن آب به مواد </a:t>
            </a:r>
            <a:r>
              <a:rPr lang="fa-IR" altLang="en-US" sz="2400" b="1" dirty="0" err="1">
                <a:solidFill>
                  <a:srgbClr val="000000"/>
                </a:solidFill>
                <a:latin typeface="Times New Roman Bold" panose="02020803070505020304" pitchFamily="18" charset="0"/>
                <a:cs typeface="B Nazanin" panose="00000400000000000000" pitchFamily="2" charset="-78"/>
              </a:rPr>
              <a:t>ضروري</a:t>
            </a:r>
            <a:r>
              <a:rPr lang="fa-IR" altLang="en-US" sz="2400" b="1" dirty="0">
                <a:solidFill>
                  <a:srgbClr val="000000"/>
                </a:solidFill>
                <a:latin typeface="Times New Roman Bold" panose="02020803070505020304" pitchFamily="18" charset="0"/>
                <a:cs typeface="B Nazanin" panose="00000400000000000000" pitchFamily="2" charset="-78"/>
              </a:rPr>
              <a:t> </a:t>
            </a:r>
            <a:r>
              <a:rPr lang="fa-IR" altLang="en-US" sz="2400" b="1" dirty="0" err="1">
                <a:solidFill>
                  <a:srgbClr val="000000"/>
                </a:solidFill>
                <a:latin typeface="Times New Roman Bold" panose="02020803070505020304" pitchFamily="18" charset="0"/>
                <a:cs typeface="B Nazanin" panose="00000400000000000000" pitchFamily="2" charset="-78"/>
              </a:rPr>
              <a:t>نمي</a:t>
            </a:r>
            <a:r>
              <a:rPr lang="fa-IR" altLang="en-US" sz="2400" b="1" dirty="0">
                <a:solidFill>
                  <a:srgbClr val="000000"/>
                </a:solidFill>
                <a:latin typeface="Times New Roman Bold" panose="02020803070505020304" pitchFamily="18" charset="0"/>
                <a:cs typeface="B Nazanin" panose="00000400000000000000" pitchFamily="2" charset="-78"/>
              </a:rPr>
              <a:t> باشد.</a:t>
            </a:r>
          </a:p>
          <a:p>
            <a:pPr algn="justLow" rtl="1">
              <a:spcBef>
                <a:spcPct val="0"/>
              </a:spcBef>
              <a:buClrTx/>
              <a:buSzTx/>
              <a:buFontTx/>
              <a:buNone/>
            </a:pPr>
            <a:r>
              <a:rPr lang="fa-IR" altLang="en-US" sz="2400" b="1" dirty="0">
                <a:solidFill>
                  <a:srgbClr val="000000"/>
                </a:solidFill>
                <a:latin typeface="Times New Roman Bold" panose="02020803070505020304" pitchFamily="18" charset="0"/>
                <a:cs typeface="B Nazanin" panose="00000400000000000000" pitchFamily="2" charset="-78"/>
              </a:rPr>
              <a:t>- اتلاف </a:t>
            </a:r>
            <a:r>
              <a:rPr lang="fa-IR" altLang="en-US" sz="2400" b="1" dirty="0" err="1">
                <a:solidFill>
                  <a:srgbClr val="000000"/>
                </a:solidFill>
                <a:latin typeface="Times New Roman Bold" panose="02020803070505020304" pitchFamily="18" charset="0"/>
                <a:cs typeface="B Nazanin" panose="00000400000000000000" pitchFamily="2" charset="-78"/>
              </a:rPr>
              <a:t>انرژي</a:t>
            </a:r>
            <a:r>
              <a:rPr lang="fa-IR" altLang="en-US" sz="2400" b="1" dirty="0">
                <a:solidFill>
                  <a:srgbClr val="000000"/>
                </a:solidFill>
                <a:latin typeface="Times New Roman Bold" panose="02020803070505020304" pitchFamily="18" charset="0"/>
                <a:cs typeface="B Nazanin" panose="00000400000000000000" pitchFamily="2" charset="-78"/>
              </a:rPr>
              <a:t> </a:t>
            </a:r>
            <a:r>
              <a:rPr lang="fa-IR" altLang="en-US" sz="2400" b="1" dirty="0" err="1">
                <a:solidFill>
                  <a:srgbClr val="000000"/>
                </a:solidFill>
                <a:latin typeface="Times New Roman Bold" panose="02020803070505020304" pitchFamily="18" charset="0"/>
                <a:cs typeface="B Nazanin" panose="00000400000000000000" pitchFamily="2" charset="-78"/>
              </a:rPr>
              <a:t>درفرهاي</a:t>
            </a:r>
            <a:r>
              <a:rPr lang="fa-IR" altLang="en-US" sz="2400" b="1" dirty="0">
                <a:solidFill>
                  <a:srgbClr val="000000"/>
                </a:solidFill>
                <a:latin typeface="Times New Roman Bold" panose="02020803070505020304" pitchFamily="18" charset="0"/>
                <a:cs typeface="B Nazanin" panose="00000400000000000000" pitchFamily="2" charset="-78"/>
              </a:rPr>
              <a:t> </a:t>
            </a:r>
            <a:r>
              <a:rPr lang="fa-IR" altLang="en-US" sz="2400" b="1" dirty="0" err="1">
                <a:solidFill>
                  <a:srgbClr val="000000"/>
                </a:solidFill>
                <a:latin typeface="Times New Roman Bold" panose="02020803070505020304" pitchFamily="18" charset="0"/>
                <a:cs typeface="B Nazanin" panose="00000400000000000000" pitchFamily="2" charset="-78"/>
              </a:rPr>
              <a:t>میكروویو</a:t>
            </a:r>
            <a:r>
              <a:rPr lang="fa-IR" altLang="en-US" sz="2400" b="1" dirty="0">
                <a:solidFill>
                  <a:srgbClr val="000000"/>
                </a:solidFill>
                <a:latin typeface="Times New Roman Bold" panose="02020803070505020304" pitchFamily="18" charset="0"/>
                <a:cs typeface="B Nazanin" panose="00000400000000000000" pitchFamily="2" charset="-78"/>
              </a:rPr>
              <a:t> بسیار </a:t>
            </a:r>
            <a:r>
              <a:rPr lang="fa-IR" altLang="en-US" sz="2400" b="1" dirty="0" err="1">
                <a:solidFill>
                  <a:srgbClr val="000000"/>
                </a:solidFill>
                <a:latin typeface="Times New Roman Bold" panose="02020803070505020304" pitchFamily="18" charset="0"/>
                <a:cs typeface="B Nazanin" panose="00000400000000000000" pitchFamily="2" charset="-78"/>
              </a:rPr>
              <a:t>كمتراز</a:t>
            </a:r>
            <a:r>
              <a:rPr lang="fa-IR" altLang="en-US" sz="2400" b="1" dirty="0">
                <a:solidFill>
                  <a:srgbClr val="000000"/>
                </a:solidFill>
                <a:latin typeface="Times New Roman Bold" panose="02020803070505020304" pitchFamily="18" charset="0"/>
                <a:cs typeface="B Nazanin" panose="00000400000000000000" pitchFamily="2" charset="-78"/>
              </a:rPr>
              <a:t> </a:t>
            </a:r>
            <a:r>
              <a:rPr lang="fa-IR" altLang="en-US" sz="2400" b="1" dirty="0" err="1">
                <a:solidFill>
                  <a:srgbClr val="000000"/>
                </a:solidFill>
                <a:latin typeface="Times New Roman Bold" panose="02020803070505020304" pitchFamily="18" charset="0"/>
                <a:cs typeface="B Nazanin" panose="00000400000000000000" pitchFamily="2" charset="-78"/>
              </a:rPr>
              <a:t>فرهاي</a:t>
            </a:r>
            <a:r>
              <a:rPr lang="fa-IR" altLang="en-US" sz="2400" b="1" dirty="0">
                <a:solidFill>
                  <a:srgbClr val="000000"/>
                </a:solidFill>
                <a:latin typeface="Times New Roman Bold" panose="02020803070505020304" pitchFamily="18" charset="0"/>
                <a:cs typeface="B Nazanin" panose="00000400000000000000" pitchFamily="2" charset="-78"/>
              </a:rPr>
              <a:t> </a:t>
            </a:r>
            <a:r>
              <a:rPr lang="fa-IR" altLang="en-US" sz="2400" b="1" dirty="0" err="1">
                <a:solidFill>
                  <a:srgbClr val="000000"/>
                </a:solidFill>
                <a:latin typeface="Times New Roman Bold" panose="02020803070505020304" pitchFamily="18" charset="0"/>
                <a:cs typeface="B Nazanin" panose="00000400000000000000" pitchFamily="2" charset="-78"/>
              </a:rPr>
              <a:t>معمولي</a:t>
            </a:r>
            <a:r>
              <a:rPr lang="fa-IR" altLang="en-US" sz="2400" b="1" dirty="0">
                <a:solidFill>
                  <a:srgbClr val="000000"/>
                </a:solidFill>
                <a:latin typeface="Times New Roman Bold" panose="02020803070505020304" pitchFamily="18" charset="0"/>
                <a:cs typeface="B Nazanin" panose="00000400000000000000" pitchFamily="2" charset="-78"/>
              </a:rPr>
              <a:t> است .</a:t>
            </a:r>
            <a:endParaRPr lang="en-US" altLang="en-US" sz="2400" dirty="0">
              <a:cs typeface="B Nazanin" panose="00000400000000000000" pitchFamily="2" charset="-78"/>
            </a:endParaRPr>
          </a:p>
          <a:p>
            <a:pPr marL="0" indent="0" algn="r" rtl="1">
              <a:buNone/>
            </a:pPr>
            <a:endParaRPr lang="en-US" dirty="0"/>
          </a:p>
        </p:txBody>
      </p:sp>
      <p:sp>
        <p:nvSpPr>
          <p:cNvPr id="30722" name="Slide Number Placeholder 1"/>
          <p:cNvSpPr>
            <a:spLocks noGrp="1"/>
          </p:cNvSpPr>
          <p:nvPr>
            <p:ph type="sldNum" sz="quarter" idx="12"/>
          </p:nvPr>
        </p:nvSpPr>
        <p:spPr>
          <a:noFill/>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62AD00F9-5B2B-46FC-83A3-5EA314F5950D}" type="slidenum">
              <a:rPr lang="en-US" altLang="en-US" sz="2600" smtClean="0">
                <a:solidFill>
                  <a:schemeClr val="bg1"/>
                </a:solidFill>
              </a:rPr>
              <a:pPr>
                <a:spcBef>
                  <a:spcPct val="0"/>
                </a:spcBef>
                <a:buClrTx/>
                <a:buSzTx/>
                <a:buFontTx/>
                <a:buNone/>
              </a:pPr>
              <a:t>15</a:t>
            </a:fld>
            <a:endParaRPr lang="en-US" altLang="en-US" sz="2600">
              <a:solidFill>
                <a:schemeClr val="bg1"/>
              </a:solidFill>
            </a:endParaRPr>
          </a:p>
        </p:txBody>
      </p:sp>
    </p:spTree>
    <p:extLst>
      <p:ext uri="{BB962C8B-B14F-4D97-AF65-F5344CB8AC3E}">
        <p14:creationId xmlns:p14="http://schemas.microsoft.com/office/powerpoint/2010/main" val="3028492267"/>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C274E-F071-49BD-9EB3-16479543891F}"/>
              </a:ext>
            </a:extLst>
          </p:cNvPr>
          <p:cNvSpPr>
            <a:spLocks noGrp="1"/>
          </p:cNvSpPr>
          <p:nvPr>
            <p:ph type="title"/>
          </p:nvPr>
        </p:nvSpPr>
        <p:spPr/>
        <p:txBody>
          <a:bodyPr>
            <a:normAutofit/>
          </a:bodyPr>
          <a:lstStyle/>
          <a:p>
            <a:pPr rtl="1"/>
            <a:r>
              <a:rPr lang="fa-IR" altLang="en-US" sz="3100" b="1" dirty="0" err="1">
                <a:solidFill>
                  <a:srgbClr val="FF0000"/>
                </a:solidFill>
                <a:latin typeface="Times New Roman Bold" panose="02020803070505020304" pitchFamily="18" charset="0"/>
                <a:cs typeface="B Titr" panose="00000700000000000000" pitchFamily="2" charset="-78"/>
              </a:rPr>
              <a:t>محدودیتهاي</a:t>
            </a:r>
            <a:r>
              <a:rPr lang="fa-IR" altLang="en-US" sz="3100" b="1" dirty="0">
                <a:solidFill>
                  <a:srgbClr val="FF0000"/>
                </a:solidFill>
                <a:latin typeface="Times New Roman Bold" panose="02020803070505020304" pitchFamily="18" charset="0"/>
                <a:cs typeface="B Titr" panose="00000700000000000000" pitchFamily="2" charset="-78"/>
              </a:rPr>
              <a:t> استفاده از </a:t>
            </a:r>
            <a:r>
              <a:rPr lang="fa-IR" altLang="en-US" sz="3100" b="1" dirty="0" err="1">
                <a:solidFill>
                  <a:srgbClr val="FF0000"/>
                </a:solidFill>
                <a:latin typeface="Times New Roman Bold" panose="02020803070505020304" pitchFamily="18" charset="0"/>
                <a:cs typeface="B Titr" panose="00000700000000000000" pitchFamily="2" charset="-78"/>
              </a:rPr>
              <a:t>فرهاي</a:t>
            </a:r>
            <a:r>
              <a:rPr lang="fa-IR" altLang="en-US" sz="3100" b="1" dirty="0">
                <a:solidFill>
                  <a:srgbClr val="FF0000"/>
                </a:solidFill>
                <a:latin typeface="Times New Roman Bold" panose="02020803070505020304" pitchFamily="18" charset="0"/>
                <a:cs typeface="B Titr" panose="00000700000000000000" pitchFamily="2" charset="-78"/>
              </a:rPr>
              <a:t> </a:t>
            </a:r>
            <a:r>
              <a:rPr lang="fa-IR" altLang="en-US" sz="3100" b="1" dirty="0" err="1">
                <a:solidFill>
                  <a:srgbClr val="FF0000"/>
                </a:solidFill>
                <a:latin typeface="Times New Roman Bold" panose="02020803070505020304" pitchFamily="18" charset="0"/>
                <a:cs typeface="B Titr" panose="00000700000000000000" pitchFamily="2" charset="-78"/>
              </a:rPr>
              <a:t>مایكرو</a:t>
            </a:r>
            <a:r>
              <a:rPr lang="fa-IR" altLang="en-US" sz="3100" b="1" dirty="0">
                <a:solidFill>
                  <a:srgbClr val="FF0000"/>
                </a:solidFill>
                <a:latin typeface="Times New Roman Bold" panose="02020803070505020304" pitchFamily="18" charset="0"/>
                <a:cs typeface="B Titr" panose="00000700000000000000" pitchFamily="2" charset="-78"/>
              </a:rPr>
              <a:t> </a:t>
            </a:r>
            <a:r>
              <a:rPr lang="fa-IR" altLang="en-US" sz="3100" b="1" dirty="0" err="1">
                <a:solidFill>
                  <a:srgbClr val="FF0000"/>
                </a:solidFill>
                <a:latin typeface="Times New Roman Bold" panose="02020803070505020304" pitchFamily="18" charset="0"/>
                <a:cs typeface="B Titr" panose="00000700000000000000" pitchFamily="2" charset="-78"/>
              </a:rPr>
              <a:t>ویو</a:t>
            </a:r>
            <a:r>
              <a:rPr lang="fa-IR" altLang="en-US" sz="3100" b="1" dirty="0">
                <a:solidFill>
                  <a:srgbClr val="FF0000"/>
                </a:solidFill>
                <a:latin typeface="Times New Roman Bold" panose="02020803070505020304" pitchFamily="18" charset="0"/>
                <a:cs typeface="B Titr" panose="00000700000000000000" pitchFamily="2" charset="-78"/>
              </a:rPr>
              <a:t> </a:t>
            </a:r>
            <a:r>
              <a:rPr lang="fa-IR" altLang="en-US" sz="3100" b="1" dirty="0" err="1">
                <a:solidFill>
                  <a:srgbClr val="FF0000"/>
                </a:solidFill>
                <a:latin typeface="Times New Roman Bold" panose="02020803070505020304" pitchFamily="18" charset="0"/>
                <a:cs typeface="B Titr" panose="00000700000000000000" pitchFamily="2" charset="-78"/>
              </a:rPr>
              <a:t>درطبخ</a:t>
            </a:r>
            <a:r>
              <a:rPr lang="fa-IR" altLang="en-US" sz="3100" b="1" dirty="0">
                <a:solidFill>
                  <a:srgbClr val="FF0000"/>
                </a:solidFill>
                <a:latin typeface="Times New Roman Bold" panose="02020803070505020304" pitchFamily="18" charset="0"/>
                <a:cs typeface="B Titr" panose="00000700000000000000" pitchFamily="2" charset="-78"/>
              </a:rPr>
              <a:t> غذا</a:t>
            </a:r>
            <a:r>
              <a:rPr lang="fa-IR" altLang="en-US" sz="4000" b="1" dirty="0">
                <a:solidFill>
                  <a:srgbClr val="FF0000"/>
                </a:solidFill>
                <a:latin typeface="Times New Roman Bold" panose="02020803070505020304" pitchFamily="18" charset="0"/>
                <a:cs typeface="B Titr" panose="00000700000000000000" pitchFamily="2" charset="-78"/>
              </a:rPr>
              <a:t/>
            </a:r>
            <a:br>
              <a:rPr lang="fa-IR" altLang="en-US" sz="4000" b="1" dirty="0">
                <a:solidFill>
                  <a:srgbClr val="FF0000"/>
                </a:solidFill>
                <a:latin typeface="Times New Roman Bold" panose="02020803070505020304" pitchFamily="18" charset="0"/>
                <a:cs typeface="B Titr" panose="00000700000000000000" pitchFamily="2" charset="-78"/>
              </a:rPr>
            </a:br>
            <a:endParaRPr lang="en-US" dirty="0">
              <a:cs typeface="B Titr" panose="00000700000000000000" pitchFamily="2" charset="-78"/>
            </a:endParaRPr>
          </a:p>
        </p:txBody>
      </p:sp>
      <p:sp>
        <p:nvSpPr>
          <p:cNvPr id="3" name="Content Placeholder 2">
            <a:extLst>
              <a:ext uri="{FF2B5EF4-FFF2-40B4-BE49-F238E27FC236}">
                <a16:creationId xmlns:a16="http://schemas.microsoft.com/office/drawing/2014/main" id="{EE55FB64-7755-441A-9EBB-F9835F7969B0}"/>
              </a:ext>
            </a:extLst>
          </p:cNvPr>
          <p:cNvSpPr>
            <a:spLocks noGrp="1"/>
          </p:cNvSpPr>
          <p:nvPr>
            <p:ph idx="1"/>
          </p:nvPr>
        </p:nvSpPr>
        <p:spPr>
          <a:xfrm>
            <a:off x="822960" y="2209800"/>
            <a:ext cx="7152641" cy="3725333"/>
          </a:xfrm>
        </p:spPr>
        <p:txBody>
          <a:bodyPr>
            <a:normAutofit fontScale="92500"/>
          </a:bodyPr>
          <a:lstStyle/>
          <a:p>
            <a:pPr algn="just" rtl="1">
              <a:lnSpc>
                <a:spcPct val="150000"/>
              </a:lnSpc>
              <a:spcBef>
                <a:spcPct val="0"/>
              </a:spcBef>
              <a:buClrTx/>
              <a:buSzTx/>
              <a:buFontTx/>
              <a:buNone/>
            </a:pPr>
            <a:r>
              <a:rPr lang="fa-IR" altLang="en-US" sz="2400" b="1" dirty="0">
                <a:solidFill>
                  <a:srgbClr val="000000"/>
                </a:solidFill>
                <a:latin typeface="Times New Roman Bold" panose="02020803070505020304" pitchFamily="18" charset="0"/>
                <a:cs typeface="B Nazanin" panose="00000400000000000000" pitchFamily="2" charset="-78"/>
              </a:rPr>
              <a:t>- مواد </a:t>
            </a:r>
            <a:r>
              <a:rPr lang="fa-IR" altLang="en-US" sz="2400" b="1" dirty="0" err="1">
                <a:solidFill>
                  <a:srgbClr val="000000"/>
                </a:solidFill>
                <a:latin typeface="Times New Roman Bold" panose="02020803070505020304" pitchFamily="18" charset="0"/>
                <a:cs typeface="B Nazanin" panose="00000400000000000000" pitchFamily="2" charset="-78"/>
              </a:rPr>
              <a:t>غذائي</a:t>
            </a:r>
            <a:r>
              <a:rPr lang="fa-IR" altLang="en-US" sz="2400" b="1" dirty="0">
                <a:solidFill>
                  <a:srgbClr val="000000"/>
                </a:solidFill>
                <a:latin typeface="Times New Roman Bold" panose="02020803070505020304" pitchFamily="18" charset="0"/>
                <a:cs typeface="B Nazanin" panose="00000400000000000000" pitchFamily="2" charset="-78"/>
              </a:rPr>
              <a:t> </a:t>
            </a:r>
            <a:r>
              <a:rPr lang="fa-IR" altLang="en-US" sz="2400" b="1" dirty="0" err="1">
                <a:solidFill>
                  <a:srgbClr val="000000"/>
                </a:solidFill>
                <a:latin typeface="Times New Roman Bold" panose="02020803070505020304" pitchFamily="18" charset="0"/>
                <a:cs typeface="B Nazanin" panose="00000400000000000000" pitchFamily="2" charset="-78"/>
              </a:rPr>
              <a:t>كه</a:t>
            </a:r>
            <a:r>
              <a:rPr lang="fa-IR" altLang="en-US" sz="2400" b="1" dirty="0">
                <a:solidFill>
                  <a:srgbClr val="000000"/>
                </a:solidFill>
                <a:latin typeface="Times New Roman Bold" panose="02020803070505020304" pitchFamily="18" charset="0"/>
                <a:cs typeface="B Nazanin" panose="00000400000000000000" pitchFamily="2" charset="-78"/>
              </a:rPr>
              <a:t> </a:t>
            </a:r>
            <a:r>
              <a:rPr lang="fa-IR" altLang="en-US" sz="2400" b="1" dirty="0" err="1">
                <a:solidFill>
                  <a:srgbClr val="000000"/>
                </a:solidFill>
                <a:latin typeface="Times New Roman Bold" panose="02020803070505020304" pitchFamily="18" charset="0"/>
                <a:cs typeface="B Nazanin" panose="00000400000000000000" pitchFamily="2" charset="-78"/>
              </a:rPr>
              <a:t>قراراست</a:t>
            </a:r>
            <a:r>
              <a:rPr lang="fa-IR" altLang="en-US" sz="2400" b="1" dirty="0">
                <a:solidFill>
                  <a:srgbClr val="000000"/>
                </a:solidFill>
                <a:latin typeface="Times New Roman Bold" panose="02020803070505020304" pitchFamily="18" charset="0"/>
                <a:cs typeface="B Nazanin" panose="00000400000000000000" pitchFamily="2" charset="-78"/>
              </a:rPr>
              <a:t> زمان </a:t>
            </a:r>
            <a:r>
              <a:rPr lang="fa-IR" altLang="en-US" sz="2400" b="1" dirty="0" err="1">
                <a:solidFill>
                  <a:srgbClr val="000000"/>
                </a:solidFill>
                <a:latin typeface="Times New Roman Bold" panose="02020803070505020304" pitchFamily="18" charset="0"/>
                <a:cs typeface="B Nazanin" panose="00000400000000000000" pitchFamily="2" charset="-78"/>
              </a:rPr>
              <a:t>زیادي</a:t>
            </a:r>
            <a:r>
              <a:rPr lang="fa-IR" altLang="en-US" sz="2400" b="1" dirty="0">
                <a:solidFill>
                  <a:srgbClr val="000000"/>
                </a:solidFill>
                <a:latin typeface="Times New Roman Bold" panose="02020803070505020304" pitchFamily="18" charset="0"/>
                <a:cs typeface="B Nazanin" panose="00000400000000000000" pitchFamily="2" charset="-78"/>
              </a:rPr>
              <a:t> نگه </a:t>
            </a:r>
            <a:r>
              <a:rPr lang="fa-IR" altLang="en-US" sz="2400" b="1" dirty="0" err="1">
                <a:solidFill>
                  <a:srgbClr val="000000"/>
                </a:solidFill>
                <a:latin typeface="Times New Roman Bold" panose="02020803070505020304" pitchFamily="18" charset="0"/>
                <a:cs typeface="B Nazanin" panose="00000400000000000000" pitchFamily="2" charset="-78"/>
              </a:rPr>
              <a:t>داري</a:t>
            </a:r>
            <a:r>
              <a:rPr lang="fa-IR" altLang="en-US" sz="2400" b="1" dirty="0">
                <a:solidFill>
                  <a:srgbClr val="000000"/>
                </a:solidFill>
                <a:latin typeface="Times New Roman Bold" panose="02020803070505020304" pitchFamily="18" charset="0"/>
                <a:cs typeface="B Nazanin" panose="00000400000000000000" pitchFamily="2" charset="-78"/>
              </a:rPr>
              <a:t> شود </a:t>
            </a:r>
            <a:r>
              <a:rPr lang="fa-IR" altLang="en-US" sz="2400" b="1" dirty="0" err="1">
                <a:solidFill>
                  <a:srgbClr val="000000"/>
                </a:solidFill>
                <a:latin typeface="Times New Roman Bold" panose="02020803070505020304" pitchFamily="18" charset="0"/>
                <a:cs typeface="B Nazanin" panose="00000400000000000000" pitchFamily="2" charset="-78"/>
              </a:rPr>
              <a:t>بهتراست</a:t>
            </a:r>
            <a:r>
              <a:rPr lang="fa-IR" altLang="en-US" sz="2400" b="1" dirty="0">
                <a:solidFill>
                  <a:srgbClr val="000000"/>
                </a:solidFill>
                <a:latin typeface="Times New Roman Bold" panose="02020803070505020304" pitchFamily="18" charset="0"/>
                <a:cs typeface="B Nazanin" panose="00000400000000000000" pitchFamily="2" charset="-78"/>
              </a:rPr>
              <a:t> با </a:t>
            </a:r>
            <a:r>
              <a:rPr lang="fa-IR" altLang="en-US" sz="2400" b="1" dirty="0" err="1">
                <a:solidFill>
                  <a:srgbClr val="000000"/>
                </a:solidFill>
                <a:latin typeface="Times New Roman Bold" panose="02020803070505020304" pitchFamily="18" charset="0"/>
                <a:cs typeface="B Nazanin" panose="00000400000000000000" pitchFamily="2" charset="-78"/>
              </a:rPr>
              <a:t>فرهاي</a:t>
            </a:r>
            <a:r>
              <a:rPr lang="fa-IR" altLang="en-US" sz="2400" b="1" dirty="0">
                <a:solidFill>
                  <a:srgbClr val="000000"/>
                </a:solidFill>
                <a:latin typeface="Times New Roman Bold" panose="02020803070505020304" pitchFamily="18" charset="0"/>
                <a:cs typeface="B Nazanin" panose="00000400000000000000" pitchFamily="2" charset="-78"/>
              </a:rPr>
              <a:t> </a:t>
            </a:r>
            <a:r>
              <a:rPr lang="fa-IR" altLang="en-US" sz="2400" b="1" dirty="0" err="1">
                <a:solidFill>
                  <a:srgbClr val="000000"/>
                </a:solidFill>
                <a:latin typeface="Times New Roman Bold" panose="02020803070505020304" pitchFamily="18" charset="0"/>
                <a:cs typeface="B Nazanin" panose="00000400000000000000" pitchFamily="2" charset="-78"/>
              </a:rPr>
              <a:t>مایكروویو</a:t>
            </a:r>
            <a:r>
              <a:rPr lang="fa-IR" altLang="en-US" sz="2400" b="1" dirty="0">
                <a:solidFill>
                  <a:srgbClr val="000000"/>
                </a:solidFill>
                <a:latin typeface="Times New Roman Bold" panose="02020803070505020304" pitchFamily="18" charset="0"/>
                <a:cs typeface="B Nazanin" panose="00000400000000000000" pitchFamily="2" charset="-78"/>
              </a:rPr>
              <a:t> طبخ نشود.</a:t>
            </a:r>
          </a:p>
          <a:p>
            <a:pPr algn="just" rtl="1">
              <a:lnSpc>
                <a:spcPct val="150000"/>
              </a:lnSpc>
              <a:spcBef>
                <a:spcPct val="0"/>
              </a:spcBef>
              <a:buClrTx/>
              <a:buSzTx/>
              <a:buFontTx/>
              <a:buNone/>
            </a:pPr>
            <a:r>
              <a:rPr lang="fa-IR" altLang="en-US" sz="2400" b="1" dirty="0">
                <a:solidFill>
                  <a:srgbClr val="000000"/>
                </a:solidFill>
                <a:latin typeface="Times New Roman Bold" panose="02020803070505020304" pitchFamily="18" charset="0"/>
                <a:cs typeface="B Nazanin" panose="00000400000000000000" pitchFamily="2" charset="-78"/>
              </a:rPr>
              <a:t>- </a:t>
            </a:r>
            <a:r>
              <a:rPr lang="fa-IR" altLang="en-US" sz="2400" b="1" dirty="0" err="1">
                <a:solidFill>
                  <a:srgbClr val="000000"/>
                </a:solidFill>
                <a:latin typeface="Times New Roman Bold" panose="02020803070505020304" pitchFamily="18" charset="0"/>
                <a:cs typeface="B Nazanin" panose="00000400000000000000" pitchFamily="2" charset="-78"/>
              </a:rPr>
              <a:t>گاهي</a:t>
            </a:r>
            <a:r>
              <a:rPr lang="fa-IR" altLang="en-US" sz="2400" b="1" dirty="0">
                <a:solidFill>
                  <a:srgbClr val="000000"/>
                </a:solidFill>
                <a:latin typeface="Times New Roman Bold" panose="02020803070505020304" pitchFamily="18" charset="0"/>
                <a:cs typeface="B Nazanin" panose="00000400000000000000" pitchFamily="2" charset="-78"/>
              </a:rPr>
              <a:t> غذا در </a:t>
            </a:r>
            <a:r>
              <a:rPr lang="fa-IR" altLang="en-US" sz="2400" b="1" dirty="0" err="1">
                <a:solidFill>
                  <a:srgbClr val="000000"/>
                </a:solidFill>
                <a:latin typeface="Times New Roman Bold" panose="02020803070505020304" pitchFamily="18" charset="0"/>
                <a:cs typeface="B Nazanin" panose="00000400000000000000" pitchFamily="2" charset="-78"/>
              </a:rPr>
              <a:t>فرهاي</a:t>
            </a:r>
            <a:r>
              <a:rPr lang="fa-IR" altLang="en-US" sz="2400" b="1" dirty="0">
                <a:solidFill>
                  <a:srgbClr val="000000"/>
                </a:solidFill>
                <a:latin typeface="Times New Roman Bold" panose="02020803070505020304" pitchFamily="18" charset="0"/>
                <a:cs typeface="B Nazanin" panose="00000400000000000000" pitchFamily="2" charset="-78"/>
              </a:rPr>
              <a:t> </a:t>
            </a:r>
            <a:r>
              <a:rPr lang="fa-IR" altLang="en-US" sz="2400" b="1" dirty="0" err="1">
                <a:solidFill>
                  <a:srgbClr val="000000"/>
                </a:solidFill>
                <a:latin typeface="Times New Roman Bold" panose="02020803070505020304" pitchFamily="18" charset="0"/>
                <a:cs typeface="B Nazanin" panose="00000400000000000000" pitchFamily="2" charset="-78"/>
              </a:rPr>
              <a:t>مایكروویو</a:t>
            </a:r>
            <a:r>
              <a:rPr lang="fa-IR" altLang="en-US" sz="2400" b="1" dirty="0">
                <a:solidFill>
                  <a:srgbClr val="000000"/>
                </a:solidFill>
                <a:latin typeface="Times New Roman Bold" panose="02020803070505020304" pitchFamily="18" charset="0"/>
                <a:cs typeface="B Nazanin" panose="00000400000000000000" pitchFamily="2" charset="-78"/>
              </a:rPr>
              <a:t> همگن </a:t>
            </a:r>
            <a:r>
              <a:rPr lang="fa-IR" altLang="en-US" sz="2400" b="1" dirty="0" err="1">
                <a:solidFill>
                  <a:srgbClr val="000000"/>
                </a:solidFill>
                <a:latin typeface="Times New Roman Bold" panose="02020803070505020304" pitchFamily="18" charset="0"/>
                <a:cs typeface="B Nazanin" panose="00000400000000000000" pitchFamily="2" charset="-78"/>
              </a:rPr>
              <a:t>ویكدست</a:t>
            </a:r>
            <a:r>
              <a:rPr lang="fa-IR" altLang="en-US" sz="2400" b="1" dirty="0">
                <a:solidFill>
                  <a:srgbClr val="000000"/>
                </a:solidFill>
                <a:latin typeface="Times New Roman Bold" panose="02020803070505020304" pitchFamily="18" charset="0"/>
                <a:cs typeface="B Nazanin" panose="00000400000000000000" pitchFamily="2" charset="-78"/>
              </a:rPr>
              <a:t> پخته </a:t>
            </a:r>
            <a:r>
              <a:rPr lang="fa-IR" altLang="en-US" sz="2400" b="1" dirty="0" err="1">
                <a:solidFill>
                  <a:srgbClr val="000000"/>
                </a:solidFill>
                <a:latin typeface="Times New Roman Bold" panose="02020803070505020304" pitchFamily="18" charset="0"/>
                <a:cs typeface="B Nazanin" panose="00000400000000000000" pitchFamily="2" charset="-78"/>
              </a:rPr>
              <a:t>نمي</a:t>
            </a:r>
            <a:r>
              <a:rPr lang="fa-IR" altLang="en-US" sz="2400" b="1" dirty="0">
                <a:solidFill>
                  <a:srgbClr val="000000"/>
                </a:solidFill>
                <a:latin typeface="Times New Roman Bold" panose="02020803070505020304" pitchFamily="18" charset="0"/>
                <a:cs typeface="B Nazanin" panose="00000400000000000000" pitchFamily="2" charset="-78"/>
              </a:rPr>
              <a:t> شود </a:t>
            </a:r>
            <a:r>
              <a:rPr lang="fa-IR" altLang="en-US" sz="2400" b="1" dirty="0" err="1">
                <a:solidFill>
                  <a:srgbClr val="000000"/>
                </a:solidFill>
                <a:latin typeface="Times New Roman Bold" panose="02020803070505020304" pitchFamily="18" charset="0"/>
                <a:cs typeface="B Nazanin" panose="00000400000000000000" pitchFamily="2" charset="-78"/>
              </a:rPr>
              <a:t>ودرنتیجه</a:t>
            </a:r>
            <a:r>
              <a:rPr lang="fa-IR" altLang="en-US" sz="2400" b="1" dirty="0">
                <a:solidFill>
                  <a:srgbClr val="000000"/>
                </a:solidFill>
                <a:latin typeface="Times New Roman Bold" panose="02020803070505020304" pitchFamily="18" charset="0"/>
                <a:cs typeface="B Nazanin" panose="00000400000000000000" pitchFamily="2" charset="-78"/>
              </a:rPr>
              <a:t> </a:t>
            </a:r>
            <a:r>
              <a:rPr lang="fa-IR" altLang="en-US" sz="2400" b="1" dirty="0" err="1">
                <a:solidFill>
                  <a:srgbClr val="000000"/>
                </a:solidFill>
                <a:latin typeface="Times New Roman Bold" panose="02020803070505020304" pitchFamily="18" charset="0"/>
                <a:cs typeface="B Nazanin" panose="00000400000000000000" pitchFamily="2" charset="-78"/>
              </a:rPr>
              <a:t>ممكن</a:t>
            </a:r>
            <a:r>
              <a:rPr lang="fa-IR" altLang="en-US" sz="2400" b="1" dirty="0">
                <a:solidFill>
                  <a:srgbClr val="000000"/>
                </a:solidFill>
                <a:latin typeface="Times New Roman Bold" panose="02020803070505020304" pitchFamily="18" charset="0"/>
                <a:cs typeface="B Nazanin" panose="00000400000000000000" pitchFamily="2" charset="-78"/>
              </a:rPr>
              <a:t> است </a:t>
            </a:r>
            <a:r>
              <a:rPr lang="fa-IR" altLang="en-US" sz="2400" b="1" dirty="0" err="1">
                <a:solidFill>
                  <a:srgbClr val="000000"/>
                </a:solidFill>
                <a:latin typeface="Times New Roman Bold" panose="02020803070505020304" pitchFamily="18" charset="0"/>
                <a:cs typeface="B Nazanin" panose="00000400000000000000" pitchFamily="2" charset="-78"/>
              </a:rPr>
              <a:t>برخي</a:t>
            </a:r>
            <a:r>
              <a:rPr lang="fa-IR" altLang="en-US" sz="2400" b="1" dirty="0">
                <a:solidFill>
                  <a:srgbClr val="000000"/>
                </a:solidFill>
                <a:latin typeface="Times New Roman Bold" panose="02020803070505020304" pitchFamily="18" charset="0"/>
                <a:cs typeface="B Nazanin" panose="00000400000000000000" pitchFamily="2" charset="-78"/>
              </a:rPr>
              <a:t> نقاط </a:t>
            </a:r>
            <a:r>
              <a:rPr lang="fa-IR" altLang="en-US" sz="2400" b="1" dirty="0" err="1">
                <a:solidFill>
                  <a:srgbClr val="000000"/>
                </a:solidFill>
                <a:latin typeface="Times New Roman Bold" panose="02020803070505020304" pitchFamily="18" charset="0"/>
                <a:cs typeface="B Nazanin" panose="00000400000000000000" pitchFamily="2" charset="-78"/>
              </a:rPr>
              <a:t>ازمواد</a:t>
            </a:r>
            <a:r>
              <a:rPr lang="fa-IR" altLang="en-US" sz="2400" b="1" dirty="0">
                <a:solidFill>
                  <a:srgbClr val="000000"/>
                </a:solidFill>
                <a:latin typeface="Times New Roman Bold" panose="02020803070505020304" pitchFamily="18" charset="0"/>
                <a:cs typeface="B Nazanin" panose="00000400000000000000" pitchFamily="2" charset="-78"/>
              </a:rPr>
              <a:t> </a:t>
            </a:r>
            <a:r>
              <a:rPr lang="fa-IR" altLang="en-US" sz="2400" b="1" dirty="0" err="1">
                <a:solidFill>
                  <a:srgbClr val="000000"/>
                </a:solidFill>
                <a:latin typeface="Times New Roman Bold" panose="02020803070505020304" pitchFamily="18" charset="0"/>
                <a:cs typeface="B Nazanin" panose="00000400000000000000" pitchFamily="2" charset="-78"/>
              </a:rPr>
              <a:t>غذائي</a:t>
            </a:r>
            <a:r>
              <a:rPr lang="fa-IR" altLang="en-US" sz="2400" b="1" dirty="0">
                <a:solidFill>
                  <a:srgbClr val="000000"/>
                </a:solidFill>
                <a:latin typeface="Times New Roman Bold" panose="02020803070505020304" pitchFamily="18" charset="0"/>
                <a:cs typeface="B Nazanin" panose="00000400000000000000" pitchFamily="2" charset="-78"/>
              </a:rPr>
              <a:t> سرد یا نیمه پخت </a:t>
            </a:r>
            <a:r>
              <a:rPr lang="fa-IR" altLang="en-US" sz="2400" b="1" dirty="0" err="1">
                <a:solidFill>
                  <a:srgbClr val="000000"/>
                </a:solidFill>
                <a:latin typeface="Times New Roman Bold" panose="02020803070505020304" pitchFamily="18" charset="0"/>
                <a:cs typeface="B Nazanin" panose="00000400000000000000" pitchFamily="2" charset="-78"/>
              </a:rPr>
              <a:t>باقي</a:t>
            </a:r>
            <a:r>
              <a:rPr lang="fa-IR" altLang="en-US" sz="2400" b="1" dirty="0">
                <a:solidFill>
                  <a:srgbClr val="000000"/>
                </a:solidFill>
                <a:latin typeface="Times New Roman Bold" panose="02020803070505020304" pitchFamily="18" charset="0"/>
                <a:cs typeface="B Nazanin" panose="00000400000000000000" pitchFamily="2" charset="-78"/>
              </a:rPr>
              <a:t> بماند لذا </a:t>
            </a:r>
            <a:r>
              <a:rPr lang="fa-IR" altLang="en-US" sz="2400" b="1" dirty="0" err="1">
                <a:solidFill>
                  <a:srgbClr val="000000"/>
                </a:solidFill>
                <a:latin typeface="Times New Roman Bold" panose="02020803070505020304" pitchFamily="18" charset="0"/>
                <a:cs typeface="B Nazanin" panose="00000400000000000000" pitchFamily="2" charset="-78"/>
              </a:rPr>
              <a:t>براي</a:t>
            </a:r>
            <a:r>
              <a:rPr lang="fa-IR" altLang="en-US" sz="2400" b="1" dirty="0">
                <a:solidFill>
                  <a:srgbClr val="000000"/>
                </a:solidFill>
                <a:latin typeface="Times New Roman Bold" panose="02020803070505020304" pitchFamily="18" charset="0"/>
                <a:cs typeface="B Nazanin" panose="00000400000000000000" pitchFamily="2" charset="-78"/>
              </a:rPr>
              <a:t> پخت همگن ،اغلب لازم است غذا را </a:t>
            </a:r>
            <a:r>
              <a:rPr lang="fa-IR" altLang="en-US" sz="2400" b="1" dirty="0" err="1">
                <a:solidFill>
                  <a:srgbClr val="000000"/>
                </a:solidFill>
                <a:latin typeface="Times New Roman Bold" panose="02020803070505020304" pitchFamily="18" charset="0"/>
                <a:cs typeface="B Nazanin" panose="00000400000000000000" pitchFamily="2" charset="-78"/>
              </a:rPr>
              <a:t>برگردانید</a:t>
            </a:r>
            <a:r>
              <a:rPr lang="fa-IR" altLang="en-US" sz="2400" b="1" dirty="0">
                <a:solidFill>
                  <a:srgbClr val="000000"/>
                </a:solidFill>
                <a:latin typeface="Times New Roman Bold" panose="02020803070505020304" pitchFamily="18" charset="0"/>
                <a:cs typeface="B Nazanin" panose="00000400000000000000" pitchFamily="2" charset="-78"/>
              </a:rPr>
              <a:t> و یا بهم بزنید</a:t>
            </a:r>
          </a:p>
          <a:p>
            <a:pPr algn="just" rtl="1">
              <a:lnSpc>
                <a:spcPct val="150000"/>
              </a:lnSpc>
              <a:spcBef>
                <a:spcPct val="0"/>
              </a:spcBef>
              <a:buClrTx/>
              <a:buSzTx/>
              <a:buFontTx/>
              <a:buNone/>
            </a:pPr>
            <a:r>
              <a:rPr lang="fa-IR" altLang="en-US" sz="2400" b="1" dirty="0">
                <a:solidFill>
                  <a:srgbClr val="000000"/>
                </a:solidFill>
                <a:latin typeface="Times New Roman Bold" panose="02020803070505020304" pitchFamily="18" charset="0"/>
                <a:cs typeface="B Nazanin" panose="00000400000000000000" pitchFamily="2" charset="-78"/>
              </a:rPr>
              <a:t>- </a:t>
            </a:r>
            <a:r>
              <a:rPr lang="fa-IR" altLang="en-US" sz="2400" b="1" dirty="0" err="1">
                <a:solidFill>
                  <a:srgbClr val="000000"/>
                </a:solidFill>
                <a:latin typeface="Times New Roman Bold" panose="02020803070505020304" pitchFamily="18" charset="0"/>
                <a:cs typeface="B Nazanin" panose="00000400000000000000" pitchFamily="2" charset="-78"/>
              </a:rPr>
              <a:t>حتي</a:t>
            </a:r>
            <a:r>
              <a:rPr lang="fa-IR" altLang="en-US" sz="2400" b="1" dirty="0">
                <a:solidFill>
                  <a:srgbClr val="000000"/>
                </a:solidFill>
                <a:latin typeface="Times New Roman Bold" panose="02020803070505020304" pitchFamily="18" charset="0"/>
                <a:cs typeface="B Nazanin" panose="00000400000000000000" pitchFamily="2" charset="-78"/>
              </a:rPr>
              <a:t> </a:t>
            </a:r>
            <a:r>
              <a:rPr lang="fa-IR" altLang="en-US" sz="2400" b="1" dirty="0" err="1">
                <a:solidFill>
                  <a:srgbClr val="000000"/>
                </a:solidFill>
                <a:latin typeface="Times New Roman Bold" panose="02020803070505020304" pitchFamily="18" charset="0"/>
                <a:cs typeface="B Nazanin" panose="00000400000000000000" pitchFamily="2" charset="-78"/>
              </a:rPr>
              <a:t>الامكان</a:t>
            </a:r>
            <a:r>
              <a:rPr lang="fa-IR" altLang="en-US" sz="2400" b="1" dirty="0">
                <a:solidFill>
                  <a:srgbClr val="000000"/>
                </a:solidFill>
                <a:latin typeface="Times New Roman Bold" panose="02020803070505020304" pitchFamily="18" charset="0"/>
                <a:cs typeface="B Nazanin" panose="00000400000000000000" pitchFamily="2" charset="-78"/>
              </a:rPr>
              <a:t> غذا را </a:t>
            </a:r>
            <a:r>
              <a:rPr lang="fa-IR" altLang="en-US" sz="2400" b="1" dirty="0" err="1">
                <a:solidFill>
                  <a:srgbClr val="000000"/>
                </a:solidFill>
                <a:latin typeface="Times New Roman Bold" panose="02020803070505020304" pitchFamily="18" charset="0"/>
                <a:cs typeface="B Nazanin" panose="00000400000000000000" pitchFamily="2" charset="-78"/>
              </a:rPr>
              <a:t>درظروف</a:t>
            </a:r>
            <a:r>
              <a:rPr lang="fa-IR" altLang="en-US" sz="2400" b="1" dirty="0">
                <a:solidFill>
                  <a:srgbClr val="000000"/>
                </a:solidFill>
                <a:latin typeface="Times New Roman Bold" panose="02020803070505020304" pitchFamily="18" charset="0"/>
                <a:cs typeface="B Nazanin" panose="00000400000000000000" pitchFamily="2" charset="-78"/>
              </a:rPr>
              <a:t> درب دار طبخ نمائید.</a:t>
            </a:r>
          </a:p>
          <a:p>
            <a:pPr marL="0" indent="0" algn="r" rtl="1">
              <a:buNone/>
            </a:pPr>
            <a:endParaRPr lang="en-US" dirty="0"/>
          </a:p>
        </p:txBody>
      </p:sp>
      <p:sp>
        <p:nvSpPr>
          <p:cNvPr id="31746" name="Slide Number Placeholder 1"/>
          <p:cNvSpPr>
            <a:spLocks noGrp="1"/>
          </p:cNvSpPr>
          <p:nvPr>
            <p:ph type="sldNum" sz="quarter" idx="12"/>
          </p:nvPr>
        </p:nvSpPr>
        <p:spPr>
          <a:noFill/>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9EF5E1DC-47AE-4D6E-B696-DD5B4C1284BB}" type="slidenum">
              <a:rPr lang="en-US" altLang="en-US" sz="2600" smtClean="0">
                <a:solidFill>
                  <a:schemeClr val="bg1"/>
                </a:solidFill>
              </a:rPr>
              <a:pPr>
                <a:spcBef>
                  <a:spcPct val="0"/>
                </a:spcBef>
                <a:buClrTx/>
                <a:buSzTx/>
                <a:buFontTx/>
                <a:buNone/>
              </a:pPr>
              <a:t>16</a:t>
            </a:fld>
            <a:endParaRPr lang="en-US" altLang="en-US" sz="260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C274E-F071-49BD-9EB3-16479543891F}"/>
              </a:ext>
            </a:extLst>
          </p:cNvPr>
          <p:cNvSpPr>
            <a:spLocks noGrp="1"/>
          </p:cNvSpPr>
          <p:nvPr>
            <p:ph type="title"/>
          </p:nvPr>
        </p:nvSpPr>
        <p:spPr/>
        <p:txBody>
          <a:bodyPr>
            <a:normAutofit/>
          </a:bodyPr>
          <a:lstStyle/>
          <a:p>
            <a:pPr rtl="1"/>
            <a:r>
              <a:rPr lang="fa-IR" altLang="en-US" sz="3100" b="1" dirty="0" err="1">
                <a:solidFill>
                  <a:srgbClr val="FF0000"/>
                </a:solidFill>
                <a:latin typeface="Times New Roman Bold" panose="02020803070505020304" pitchFamily="18" charset="0"/>
                <a:cs typeface="B Titr" panose="00000700000000000000" pitchFamily="2" charset="-78"/>
              </a:rPr>
              <a:t>محدودیتهاي</a:t>
            </a:r>
            <a:r>
              <a:rPr lang="fa-IR" altLang="en-US" sz="3100" b="1" dirty="0">
                <a:solidFill>
                  <a:srgbClr val="FF0000"/>
                </a:solidFill>
                <a:latin typeface="Times New Roman Bold" panose="02020803070505020304" pitchFamily="18" charset="0"/>
                <a:cs typeface="B Titr" panose="00000700000000000000" pitchFamily="2" charset="-78"/>
              </a:rPr>
              <a:t> استفاده از </a:t>
            </a:r>
            <a:r>
              <a:rPr lang="fa-IR" altLang="en-US" sz="3100" b="1" dirty="0" err="1">
                <a:solidFill>
                  <a:srgbClr val="FF0000"/>
                </a:solidFill>
                <a:latin typeface="Times New Roman Bold" panose="02020803070505020304" pitchFamily="18" charset="0"/>
                <a:cs typeface="B Titr" panose="00000700000000000000" pitchFamily="2" charset="-78"/>
              </a:rPr>
              <a:t>فرهاي</a:t>
            </a:r>
            <a:r>
              <a:rPr lang="fa-IR" altLang="en-US" sz="3100" b="1" dirty="0">
                <a:solidFill>
                  <a:srgbClr val="FF0000"/>
                </a:solidFill>
                <a:latin typeface="Times New Roman Bold" panose="02020803070505020304" pitchFamily="18" charset="0"/>
                <a:cs typeface="B Titr" panose="00000700000000000000" pitchFamily="2" charset="-78"/>
              </a:rPr>
              <a:t> </a:t>
            </a:r>
            <a:r>
              <a:rPr lang="fa-IR" altLang="en-US" sz="3100" b="1" dirty="0" err="1">
                <a:solidFill>
                  <a:srgbClr val="FF0000"/>
                </a:solidFill>
                <a:latin typeface="Times New Roman Bold" panose="02020803070505020304" pitchFamily="18" charset="0"/>
                <a:cs typeface="B Titr" panose="00000700000000000000" pitchFamily="2" charset="-78"/>
              </a:rPr>
              <a:t>مایكرو</a:t>
            </a:r>
            <a:r>
              <a:rPr lang="fa-IR" altLang="en-US" sz="3100" b="1" dirty="0">
                <a:solidFill>
                  <a:srgbClr val="FF0000"/>
                </a:solidFill>
                <a:latin typeface="Times New Roman Bold" panose="02020803070505020304" pitchFamily="18" charset="0"/>
                <a:cs typeface="B Titr" panose="00000700000000000000" pitchFamily="2" charset="-78"/>
              </a:rPr>
              <a:t> </a:t>
            </a:r>
            <a:r>
              <a:rPr lang="fa-IR" altLang="en-US" sz="3100" b="1" dirty="0" err="1">
                <a:solidFill>
                  <a:srgbClr val="FF0000"/>
                </a:solidFill>
                <a:latin typeface="Times New Roman Bold" panose="02020803070505020304" pitchFamily="18" charset="0"/>
                <a:cs typeface="B Titr" panose="00000700000000000000" pitchFamily="2" charset="-78"/>
              </a:rPr>
              <a:t>ویو</a:t>
            </a:r>
            <a:r>
              <a:rPr lang="fa-IR" altLang="en-US" sz="3100" b="1" dirty="0">
                <a:solidFill>
                  <a:srgbClr val="FF0000"/>
                </a:solidFill>
                <a:latin typeface="Times New Roman Bold" panose="02020803070505020304" pitchFamily="18" charset="0"/>
                <a:cs typeface="B Titr" panose="00000700000000000000" pitchFamily="2" charset="-78"/>
              </a:rPr>
              <a:t> </a:t>
            </a:r>
            <a:r>
              <a:rPr lang="fa-IR" altLang="en-US" sz="3100" b="1" dirty="0" err="1">
                <a:solidFill>
                  <a:srgbClr val="FF0000"/>
                </a:solidFill>
                <a:latin typeface="Times New Roman Bold" panose="02020803070505020304" pitchFamily="18" charset="0"/>
                <a:cs typeface="B Titr" panose="00000700000000000000" pitchFamily="2" charset="-78"/>
              </a:rPr>
              <a:t>درطبخ</a:t>
            </a:r>
            <a:r>
              <a:rPr lang="fa-IR" altLang="en-US" sz="3100" b="1" dirty="0">
                <a:solidFill>
                  <a:srgbClr val="FF0000"/>
                </a:solidFill>
                <a:latin typeface="Times New Roman Bold" panose="02020803070505020304" pitchFamily="18" charset="0"/>
                <a:cs typeface="B Titr" panose="00000700000000000000" pitchFamily="2" charset="-78"/>
              </a:rPr>
              <a:t> غذا</a:t>
            </a:r>
            <a:r>
              <a:rPr lang="fa-IR" altLang="en-US" sz="4000" b="1" dirty="0">
                <a:solidFill>
                  <a:srgbClr val="FF0000"/>
                </a:solidFill>
                <a:latin typeface="Times New Roman Bold" panose="02020803070505020304" pitchFamily="18" charset="0"/>
                <a:cs typeface="B Titr" panose="00000700000000000000" pitchFamily="2" charset="-78"/>
              </a:rPr>
              <a:t/>
            </a:r>
            <a:br>
              <a:rPr lang="fa-IR" altLang="en-US" sz="4000" b="1" dirty="0">
                <a:solidFill>
                  <a:srgbClr val="FF0000"/>
                </a:solidFill>
                <a:latin typeface="Times New Roman Bold" panose="02020803070505020304" pitchFamily="18" charset="0"/>
                <a:cs typeface="B Titr" panose="00000700000000000000" pitchFamily="2" charset="-78"/>
              </a:rPr>
            </a:br>
            <a:endParaRPr lang="en-US" dirty="0">
              <a:cs typeface="B Titr" panose="00000700000000000000" pitchFamily="2" charset="-78"/>
            </a:endParaRPr>
          </a:p>
        </p:txBody>
      </p:sp>
      <p:sp>
        <p:nvSpPr>
          <p:cNvPr id="3" name="Content Placeholder 2">
            <a:extLst>
              <a:ext uri="{FF2B5EF4-FFF2-40B4-BE49-F238E27FC236}">
                <a16:creationId xmlns:a16="http://schemas.microsoft.com/office/drawing/2014/main" id="{EE55FB64-7755-441A-9EBB-F9835F7969B0}"/>
              </a:ext>
            </a:extLst>
          </p:cNvPr>
          <p:cNvSpPr>
            <a:spLocks noGrp="1"/>
          </p:cNvSpPr>
          <p:nvPr>
            <p:ph idx="1"/>
          </p:nvPr>
        </p:nvSpPr>
        <p:spPr>
          <a:xfrm>
            <a:off x="822960" y="2209800"/>
            <a:ext cx="7152641" cy="3725333"/>
          </a:xfrm>
        </p:spPr>
        <p:txBody>
          <a:bodyPr>
            <a:normAutofit fontScale="92500" lnSpcReduction="10000"/>
          </a:bodyPr>
          <a:lstStyle/>
          <a:p>
            <a:pPr algn="just" rtl="1">
              <a:lnSpc>
                <a:spcPct val="150000"/>
              </a:lnSpc>
              <a:spcBef>
                <a:spcPct val="0"/>
              </a:spcBef>
              <a:buClrTx/>
              <a:buSzTx/>
              <a:buFontTx/>
              <a:buNone/>
            </a:pPr>
            <a:r>
              <a:rPr lang="fa-IR" altLang="en-US" sz="2400" b="1" dirty="0">
                <a:solidFill>
                  <a:srgbClr val="000000"/>
                </a:solidFill>
                <a:latin typeface="Times New Roman Bold" panose="02020803070505020304" pitchFamily="18" charset="0"/>
                <a:cs typeface="B Nazanin" panose="00000400000000000000" pitchFamily="2" charset="-78"/>
              </a:rPr>
              <a:t>- درب ظروف بایستي طوري باشد كه بخاربه آرامي از آن خارج شود.</a:t>
            </a:r>
          </a:p>
          <a:p>
            <a:pPr algn="just" rtl="1">
              <a:lnSpc>
                <a:spcPct val="150000"/>
              </a:lnSpc>
              <a:spcBef>
                <a:spcPct val="0"/>
              </a:spcBef>
              <a:buClrTx/>
              <a:buSzTx/>
              <a:buFontTx/>
              <a:buNone/>
            </a:pPr>
            <a:r>
              <a:rPr lang="fa-IR" altLang="en-US" sz="2400" b="1" dirty="0">
                <a:solidFill>
                  <a:srgbClr val="000000"/>
                </a:solidFill>
                <a:latin typeface="Times New Roman Bold" panose="02020803070505020304" pitchFamily="18" charset="0"/>
                <a:cs typeface="B Nazanin" panose="00000400000000000000" pitchFamily="2" charset="-78"/>
              </a:rPr>
              <a:t>- </a:t>
            </a:r>
            <a:r>
              <a:rPr lang="fa-IR" altLang="en-US" sz="2400" b="1" dirty="0" err="1">
                <a:solidFill>
                  <a:srgbClr val="000000"/>
                </a:solidFill>
                <a:latin typeface="Times New Roman Bold" panose="02020803070505020304" pitchFamily="18" charset="0"/>
                <a:cs typeface="B Nazanin" panose="00000400000000000000" pitchFamily="2" charset="-78"/>
              </a:rPr>
              <a:t>اگرروي</a:t>
            </a:r>
            <a:r>
              <a:rPr lang="fa-IR" altLang="en-US" sz="2400" b="1" dirty="0">
                <a:solidFill>
                  <a:srgbClr val="000000"/>
                </a:solidFill>
                <a:latin typeface="Times New Roman Bold" panose="02020803070505020304" pitchFamily="18" charset="0"/>
                <a:cs typeface="B Nazanin" panose="00000400000000000000" pitchFamily="2" charset="-78"/>
              </a:rPr>
              <a:t> ظروف را با پوشش مخصوص </a:t>
            </a:r>
            <a:r>
              <a:rPr lang="fa-IR" altLang="en-US" sz="2400" b="1" dirty="0" err="1">
                <a:solidFill>
                  <a:srgbClr val="000000"/>
                </a:solidFill>
                <a:latin typeface="Times New Roman Bold" panose="02020803070505020304" pitchFamily="18" charset="0"/>
                <a:cs typeface="B Nazanin" panose="00000400000000000000" pitchFamily="2" charset="-78"/>
              </a:rPr>
              <a:t>مي</a:t>
            </a:r>
            <a:r>
              <a:rPr lang="fa-IR" altLang="en-US" sz="2400" b="1" dirty="0">
                <a:solidFill>
                  <a:srgbClr val="000000"/>
                </a:solidFill>
                <a:latin typeface="Times New Roman Bold" panose="02020803070505020304" pitchFamily="18" charset="0"/>
                <a:cs typeface="B Nazanin" panose="00000400000000000000" pitchFamily="2" charset="-78"/>
              </a:rPr>
              <a:t> </a:t>
            </a:r>
            <a:r>
              <a:rPr lang="fa-IR" altLang="en-US" sz="2400" b="1" dirty="0" err="1">
                <a:solidFill>
                  <a:srgbClr val="000000"/>
                </a:solidFill>
                <a:latin typeface="Times New Roman Bold" panose="02020803070505020304" pitchFamily="18" charset="0"/>
                <a:cs typeface="B Nazanin" panose="00000400000000000000" pitchFamily="2" charset="-78"/>
              </a:rPr>
              <a:t>پوشانید</a:t>
            </a:r>
            <a:r>
              <a:rPr lang="fa-IR" altLang="en-US" sz="2400" b="1" dirty="0">
                <a:solidFill>
                  <a:srgbClr val="000000"/>
                </a:solidFill>
                <a:latin typeface="Times New Roman Bold" panose="02020803070505020304" pitchFamily="18" charset="0"/>
                <a:cs typeface="B Nazanin" panose="00000400000000000000" pitchFamily="2" charset="-78"/>
              </a:rPr>
              <a:t> </a:t>
            </a:r>
            <a:r>
              <a:rPr lang="fa-IR" altLang="en-US" sz="2400" b="1" dirty="0" err="1">
                <a:solidFill>
                  <a:srgbClr val="000000"/>
                </a:solidFill>
                <a:latin typeface="Times New Roman Bold" panose="02020803070505020304" pitchFamily="18" charset="0"/>
                <a:cs typeface="B Nazanin" panose="00000400000000000000" pitchFamily="2" charset="-78"/>
              </a:rPr>
              <a:t>بایستي</a:t>
            </a:r>
            <a:r>
              <a:rPr lang="fa-IR" altLang="en-US" sz="2400" b="1" dirty="0">
                <a:solidFill>
                  <a:srgbClr val="000000"/>
                </a:solidFill>
                <a:latin typeface="Times New Roman Bold" panose="02020803070505020304" pitchFamily="18" charset="0"/>
                <a:cs typeface="B Nazanin" panose="00000400000000000000" pitchFamily="2" charset="-78"/>
              </a:rPr>
              <a:t> پوشش را سوراخ نموده تا </a:t>
            </a:r>
            <a:r>
              <a:rPr lang="fa-IR" altLang="en-US" sz="2400" b="1" dirty="0" err="1">
                <a:solidFill>
                  <a:srgbClr val="000000"/>
                </a:solidFill>
                <a:latin typeface="Times New Roman Bold" panose="02020803070505020304" pitchFamily="18" charset="0"/>
                <a:cs typeface="B Nazanin" panose="00000400000000000000" pitchFamily="2" charset="-78"/>
              </a:rPr>
              <a:t>امكان</a:t>
            </a:r>
            <a:r>
              <a:rPr lang="fa-IR" altLang="en-US" sz="2400" b="1" dirty="0">
                <a:solidFill>
                  <a:srgbClr val="000000"/>
                </a:solidFill>
                <a:latin typeface="Times New Roman Bold" panose="02020803070505020304" pitchFamily="18" charset="0"/>
                <a:cs typeface="B Nazanin" panose="00000400000000000000" pitchFamily="2" charset="-78"/>
              </a:rPr>
              <a:t> خروج بخار وجود داشته باشد.</a:t>
            </a:r>
          </a:p>
          <a:p>
            <a:pPr algn="just" rtl="1">
              <a:lnSpc>
                <a:spcPct val="150000"/>
              </a:lnSpc>
              <a:spcBef>
                <a:spcPct val="0"/>
              </a:spcBef>
              <a:buClrTx/>
              <a:buSzTx/>
              <a:buFontTx/>
              <a:buNone/>
            </a:pPr>
            <a:r>
              <a:rPr lang="fa-IR" altLang="en-US" sz="2400" b="1" dirty="0">
                <a:solidFill>
                  <a:srgbClr val="000000"/>
                </a:solidFill>
                <a:latin typeface="Times New Roman Bold" panose="02020803070505020304" pitchFamily="18" charset="0"/>
                <a:cs typeface="B Nazanin" panose="00000400000000000000" pitchFamily="2" charset="-78"/>
              </a:rPr>
              <a:t>- هرچند وقت </a:t>
            </a:r>
            <a:r>
              <a:rPr lang="fa-IR" altLang="en-US" sz="2400" b="1" dirty="0" err="1">
                <a:solidFill>
                  <a:srgbClr val="000000"/>
                </a:solidFill>
                <a:latin typeface="Times New Roman Bold" panose="02020803070505020304" pitchFamily="18" charset="0"/>
                <a:cs typeface="B Nazanin" panose="00000400000000000000" pitchFamily="2" charset="-78"/>
              </a:rPr>
              <a:t>یكبار</a:t>
            </a:r>
            <a:r>
              <a:rPr lang="fa-IR" altLang="en-US" sz="2400" b="1" dirty="0">
                <a:solidFill>
                  <a:srgbClr val="000000"/>
                </a:solidFill>
                <a:latin typeface="Times New Roman Bold" panose="02020803070505020304" pitchFamily="18" charset="0"/>
                <a:cs typeface="B Nazanin" panose="00000400000000000000" pitchFamily="2" charset="-78"/>
              </a:rPr>
              <a:t> غذا را بهم زده </a:t>
            </a:r>
            <a:r>
              <a:rPr lang="fa-IR" altLang="en-US" sz="2400" b="1" dirty="0" err="1">
                <a:solidFill>
                  <a:srgbClr val="000000"/>
                </a:solidFill>
                <a:latin typeface="Times New Roman Bold" panose="02020803070505020304" pitchFamily="18" charset="0"/>
                <a:cs typeface="B Nazanin" panose="00000400000000000000" pitchFamily="2" charset="-78"/>
              </a:rPr>
              <a:t>ویا</a:t>
            </a:r>
            <a:r>
              <a:rPr lang="fa-IR" altLang="en-US" sz="2400" b="1" dirty="0">
                <a:solidFill>
                  <a:srgbClr val="000000"/>
                </a:solidFill>
                <a:latin typeface="Times New Roman Bold" panose="02020803070505020304" pitchFamily="18" charset="0"/>
                <a:cs typeface="B Nazanin" panose="00000400000000000000" pitchFamily="2" charset="-78"/>
              </a:rPr>
              <a:t> آنرا </a:t>
            </a:r>
            <a:r>
              <a:rPr lang="fa-IR" altLang="en-US" sz="2400" b="1" dirty="0" err="1">
                <a:solidFill>
                  <a:srgbClr val="000000"/>
                </a:solidFill>
                <a:latin typeface="Times New Roman Bold" panose="02020803070505020304" pitchFamily="18" charset="0"/>
                <a:cs typeface="B Nazanin" panose="00000400000000000000" pitchFamily="2" charset="-78"/>
              </a:rPr>
              <a:t>زیرو</a:t>
            </a:r>
            <a:r>
              <a:rPr lang="fa-IR" altLang="en-US" sz="2400" b="1" dirty="0">
                <a:solidFill>
                  <a:srgbClr val="000000"/>
                </a:solidFill>
                <a:latin typeface="Times New Roman Bold" panose="02020803070505020304" pitchFamily="18" charset="0"/>
                <a:cs typeface="B Nazanin" panose="00000400000000000000" pitchFamily="2" charset="-78"/>
              </a:rPr>
              <a:t> </a:t>
            </a:r>
            <a:r>
              <a:rPr lang="fa-IR" altLang="en-US" sz="2400" b="1" dirty="0" err="1">
                <a:solidFill>
                  <a:srgbClr val="000000"/>
                </a:solidFill>
                <a:latin typeface="Times New Roman Bold" panose="02020803070505020304" pitchFamily="18" charset="0"/>
                <a:cs typeface="B Nazanin" panose="00000400000000000000" pitchFamily="2" charset="-78"/>
              </a:rPr>
              <a:t>كنید</a:t>
            </a:r>
            <a:r>
              <a:rPr lang="fa-IR" altLang="en-US" sz="2400" b="1" dirty="0">
                <a:solidFill>
                  <a:srgbClr val="000000"/>
                </a:solidFill>
                <a:latin typeface="Times New Roman Bold" panose="02020803070505020304" pitchFamily="18" charset="0"/>
                <a:cs typeface="B Nazanin" panose="00000400000000000000" pitchFamily="2" charset="-78"/>
              </a:rPr>
              <a:t>.</a:t>
            </a:r>
          </a:p>
          <a:p>
            <a:pPr algn="just" rtl="1">
              <a:lnSpc>
                <a:spcPct val="150000"/>
              </a:lnSpc>
              <a:spcBef>
                <a:spcPct val="0"/>
              </a:spcBef>
              <a:buClrTx/>
              <a:buSzTx/>
              <a:buFontTx/>
              <a:buNone/>
            </a:pPr>
            <a:r>
              <a:rPr lang="fa-IR" altLang="en-US" sz="2400" b="1" dirty="0">
                <a:solidFill>
                  <a:srgbClr val="000000"/>
                </a:solidFill>
                <a:latin typeface="Times New Roman Bold" panose="02020803070505020304" pitchFamily="18" charset="0"/>
                <a:cs typeface="B Nazanin" panose="00000400000000000000" pitchFamily="2" charset="-78"/>
              </a:rPr>
              <a:t>- قطعه </a:t>
            </a:r>
            <a:r>
              <a:rPr lang="fa-IR" altLang="en-US" sz="2400" b="1" dirty="0" err="1">
                <a:solidFill>
                  <a:srgbClr val="000000"/>
                </a:solidFill>
                <a:latin typeface="Times New Roman Bold" panose="02020803070505020304" pitchFamily="18" charset="0"/>
                <a:cs typeface="B Nazanin" panose="00000400000000000000" pitchFamily="2" charset="-78"/>
              </a:rPr>
              <a:t>هاي</a:t>
            </a:r>
            <a:r>
              <a:rPr lang="fa-IR" altLang="en-US" sz="2400" b="1" dirty="0">
                <a:solidFill>
                  <a:srgbClr val="000000"/>
                </a:solidFill>
                <a:latin typeface="Times New Roman Bold" panose="02020803070505020304" pitchFamily="18" charset="0"/>
                <a:cs typeface="B Nazanin" panose="00000400000000000000" pitchFamily="2" charset="-78"/>
              </a:rPr>
              <a:t> بزرگ گوشت را با توان ١٠٠ % طبخ </a:t>
            </a:r>
            <a:r>
              <a:rPr lang="fa-IR" altLang="en-US" sz="2400" b="1" dirty="0" err="1">
                <a:solidFill>
                  <a:srgbClr val="000000"/>
                </a:solidFill>
                <a:latin typeface="Times New Roman Bold" panose="02020803070505020304" pitchFamily="18" charset="0"/>
                <a:cs typeface="B Nazanin" panose="00000400000000000000" pitchFamily="2" charset="-78"/>
              </a:rPr>
              <a:t>ننمائید</a:t>
            </a:r>
            <a:r>
              <a:rPr lang="fa-IR" altLang="en-US" sz="2400" b="1" dirty="0">
                <a:solidFill>
                  <a:srgbClr val="000000"/>
                </a:solidFill>
                <a:latin typeface="Times New Roman Bold" panose="02020803070505020304" pitchFamily="18" charset="0"/>
                <a:cs typeface="B Nazanin" panose="00000400000000000000" pitchFamily="2" charset="-78"/>
              </a:rPr>
              <a:t> . </a:t>
            </a:r>
            <a:r>
              <a:rPr lang="fa-IR" altLang="en-US" sz="2400" b="1" dirty="0" err="1">
                <a:solidFill>
                  <a:srgbClr val="000000"/>
                </a:solidFill>
                <a:latin typeface="Times New Roman Bold" panose="02020803070505020304" pitchFamily="18" charset="0"/>
                <a:cs typeface="B Nazanin" panose="00000400000000000000" pitchFamily="2" charset="-78"/>
              </a:rPr>
              <a:t>بهتراست</a:t>
            </a:r>
            <a:r>
              <a:rPr lang="fa-IR" altLang="en-US" sz="2400" b="1" dirty="0">
                <a:solidFill>
                  <a:srgbClr val="000000"/>
                </a:solidFill>
                <a:latin typeface="Times New Roman Bold" panose="02020803070505020304" pitchFamily="18" charset="0"/>
                <a:cs typeface="B Nazanin" panose="00000400000000000000" pitchFamily="2" charset="-78"/>
              </a:rPr>
              <a:t> این قطعات را با توان %٥٠ و </a:t>
            </a:r>
            <a:r>
              <a:rPr lang="fa-IR" altLang="en-US" sz="2400" b="1" dirty="0" err="1">
                <a:solidFill>
                  <a:srgbClr val="000000"/>
                </a:solidFill>
                <a:latin typeface="Times New Roman Bold" panose="02020803070505020304" pitchFamily="18" charset="0"/>
                <a:cs typeface="B Nazanin" panose="00000400000000000000" pitchFamily="2" charset="-78"/>
              </a:rPr>
              <a:t>درزمان</a:t>
            </a:r>
            <a:r>
              <a:rPr lang="fa-IR" altLang="en-US" sz="2400" b="1" dirty="0">
                <a:solidFill>
                  <a:srgbClr val="000000"/>
                </a:solidFill>
                <a:latin typeface="Times New Roman Bold" panose="02020803070505020304" pitchFamily="18" charset="0"/>
                <a:cs typeface="B Nazanin" panose="00000400000000000000" pitchFamily="2" charset="-78"/>
              </a:rPr>
              <a:t> </a:t>
            </a:r>
            <a:r>
              <a:rPr lang="fa-IR" altLang="en-US" sz="2400" b="1" dirty="0" err="1">
                <a:solidFill>
                  <a:srgbClr val="000000"/>
                </a:solidFill>
                <a:latin typeface="Times New Roman Bold" panose="02020803070505020304" pitchFamily="18" charset="0"/>
                <a:cs typeface="B Nazanin" panose="00000400000000000000" pitchFamily="2" charset="-78"/>
              </a:rPr>
              <a:t>طولاني</a:t>
            </a:r>
            <a:r>
              <a:rPr lang="fa-IR" altLang="en-US" sz="2400" b="1" dirty="0">
                <a:solidFill>
                  <a:srgbClr val="000000"/>
                </a:solidFill>
                <a:latin typeface="Times New Roman Bold" panose="02020803070505020304" pitchFamily="18" charset="0"/>
                <a:cs typeface="B Nazanin" panose="00000400000000000000" pitchFamily="2" charset="-78"/>
              </a:rPr>
              <a:t> تر طبخ شوند.</a:t>
            </a:r>
          </a:p>
          <a:p>
            <a:pPr algn="just" rtl="1">
              <a:lnSpc>
                <a:spcPct val="150000"/>
              </a:lnSpc>
              <a:spcBef>
                <a:spcPct val="0"/>
              </a:spcBef>
              <a:buClrTx/>
              <a:buSzTx/>
              <a:buFontTx/>
              <a:buNone/>
            </a:pPr>
            <a:r>
              <a:rPr lang="fa-IR" altLang="en-US" sz="2400" b="1" dirty="0">
                <a:solidFill>
                  <a:srgbClr val="000000"/>
                </a:solidFill>
                <a:latin typeface="Times New Roman Bold" panose="02020803070505020304" pitchFamily="18" charset="0"/>
                <a:cs typeface="B Nazanin" panose="00000400000000000000" pitchFamily="2" charset="-78"/>
              </a:rPr>
              <a:t>- مرغ </a:t>
            </a:r>
            <a:r>
              <a:rPr lang="fa-IR" altLang="en-US" sz="2400" b="1" dirty="0" err="1">
                <a:solidFill>
                  <a:srgbClr val="000000"/>
                </a:solidFill>
                <a:latin typeface="Times New Roman Bold" panose="02020803070505020304" pitchFamily="18" charset="0"/>
                <a:cs typeface="B Nazanin" panose="00000400000000000000" pitchFamily="2" charset="-78"/>
              </a:rPr>
              <a:t>وماكیان</a:t>
            </a:r>
            <a:r>
              <a:rPr lang="fa-IR" altLang="en-US" sz="2400" b="1" dirty="0">
                <a:solidFill>
                  <a:srgbClr val="000000"/>
                </a:solidFill>
                <a:latin typeface="Times New Roman Bold" panose="02020803070505020304" pitchFamily="18" charset="0"/>
                <a:cs typeface="B Nazanin" panose="00000400000000000000" pitchFamily="2" charset="-78"/>
              </a:rPr>
              <a:t> درسته </a:t>
            </a:r>
            <a:r>
              <a:rPr lang="fa-IR" altLang="en-US" sz="2400" b="1" dirty="0" err="1">
                <a:solidFill>
                  <a:srgbClr val="000000"/>
                </a:solidFill>
                <a:latin typeface="Times New Roman Bold" panose="02020803070505020304" pitchFamily="18" charset="0"/>
                <a:cs typeface="B Nazanin" panose="00000400000000000000" pitchFamily="2" charset="-78"/>
              </a:rPr>
              <a:t>رادر</a:t>
            </a:r>
            <a:r>
              <a:rPr lang="fa-IR" altLang="en-US" sz="2400" b="1" dirty="0">
                <a:solidFill>
                  <a:srgbClr val="000000"/>
                </a:solidFill>
                <a:latin typeface="Times New Roman Bold" panose="02020803070505020304" pitchFamily="18" charset="0"/>
                <a:cs typeface="B Nazanin" panose="00000400000000000000" pitchFamily="2" charset="-78"/>
              </a:rPr>
              <a:t> </a:t>
            </a:r>
            <a:r>
              <a:rPr lang="fa-IR" altLang="en-US" sz="2400" b="1" dirty="0" err="1">
                <a:solidFill>
                  <a:srgbClr val="000000"/>
                </a:solidFill>
                <a:latin typeface="Times New Roman Bold" panose="02020803070505020304" pitchFamily="18" charset="0"/>
                <a:cs typeface="B Nazanin" panose="00000400000000000000" pitchFamily="2" charset="-78"/>
              </a:rPr>
              <a:t>فرهاي</a:t>
            </a:r>
            <a:r>
              <a:rPr lang="fa-IR" altLang="en-US" sz="2400" b="1" dirty="0">
                <a:solidFill>
                  <a:srgbClr val="000000"/>
                </a:solidFill>
                <a:latin typeface="Times New Roman Bold" panose="02020803070505020304" pitchFamily="18" charset="0"/>
                <a:cs typeface="B Nazanin" panose="00000400000000000000" pitchFamily="2" charset="-78"/>
              </a:rPr>
              <a:t> </a:t>
            </a:r>
            <a:r>
              <a:rPr lang="fa-IR" altLang="en-US" sz="2400" b="1" dirty="0" err="1">
                <a:solidFill>
                  <a:srgbClr val="000000"/>
                </a:solidFill>
                <a:latin typeface="Times New Roman Bold" panose="02020803070505020304" pitchFamily="18" charset="0"/>
                <a:cs typeface="B Nazanin" panose="00000400000000000000" pitchFamily="2" charset="-78"/>
              </a:rPr>
              <a:t>مایكروویو</a:t>
            </a:r>
            <a:r>
              <a:rPr lang="fa-IR" altLang="en-US" sz="2400" b="1" dirty="0">
                <a:solidFill>
                  <a:srgbClr val="000000"/>
                </a:solidFill>
                <a:latin typeface="Times New Roman Bold" panose="02020803070505020304" pitchFamily="18" charset="0"/>
                <a:cs typeface="B Nazanin" panose="00000400000000000000" pitchFamily="2" charset="-78"/>
              </a:rPr>
              <a:t> طبخ </a:t>
            </a:r>
            <a:r>
              <a:rPr lang="fa-IR" altLang="en-US" sz="2400" b="1" dirty="0" err="1">
                <a:solidFill>
                  <a:srgbClr val="000000"/>
                </a:solidFill>
                <a:latin typeface="Times New Roman Bold" panose="02020803070505020304" pitchFamily="18" charset="0"/>
                <a:cs typeface="B Nazanin" panose="00000400000000000000" pitchFamily="2" charset="-78"/>
              </a:rPr>
              <a:t>ننمائید</a:t>
            </a:r>
            <a:r>
              <a:rPr lang="fa-IR" altLang="en-US" sz="2400" b="1" dirty="0">
                <a:solidFill>
                  <a:srgbClr val="000000"/>
                </a:solidFill>
                <a:latin typeface="Times New Roman Bold" panose="02020803070505020304" pitchFamily="18" charset="0"/>
                <a:cs typeface="B Nazanin" panose="00000400000000000000" pitchFamily="2" charset="-78"/>
              </a:rPr>
              <a:t> .</a:t>
            </a:r>
            <a:endParaRPr lang="en-US" altLang="en-US" sz="2400" dirty="0">
              <a:cs typeface="B Nazanin" panose="00000400000000000000" pitchFamily="2" charset="-78"/>
            </a:endParaRPr>
          </a:p>
          <a:p>
            <a:pPr marL="0" indent="0" algn="r" rtl="1">
              <a:buNone/>
            </a:pPr>
            <a:endParaRPr lang="en-US" dirty="0"/>
          </a:p>
        </p:txBody>
      </p:sp>
      <p:sp>
        <p:nvSpPr>
          <p:cNvPr id="31746" name="Slide Number Placeholder 1"/>
          <p:cNvSpPr>
            <a:spLocks noGrp="1"/>
          </p:cNvSpPr>
          <p:nvPr>
            <p:ph type="sldNum" sz="quarter" idx="12"/>
          </p:nvPr>
        </p:nvSpPr>
        <p:spPr>
          <a:noFill/>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9EF5E1DC-47AE-4D6E-B696-DD5B4C1284BB}" type="slidenum">
              <a:rPr lang="en-US" altLang="en-US" sz="2600" smtClean="0">
                <a:solidFill>
                  <a:schemeClr val="bg1"/>
                </a:solidFill>
              </a:rPr>
              <a:pPr>
                <a:spcBef>
                  <a:spcPct val="0"/>
                </a:spcBef>
                <a:buClrTx/>
                <a:buSzTx/>
                <a:buFontTx/>
                <a:buNone/>
              </a:pPr>
              <a:t>17</a:t>
            </a:fld>
            <a:endParaRPr lang="en-US" altLang="en-US" sz="2600">
              <a:solidFill>
                <a:schemeClr val="bg1"/>
              </a:solidFill>
            </a:endParaRPr>
          </a:p>
        </p:txBody>
      </p:sp>
    </p:spTree>
    <p:extLst>
      <p:ext uri="{BB962C8B-B14F-4D97-AF65-F5344CB8AC3E}">
        <p14:creationId xmlns:p14="http://schemas.microsoft.com/office/powerpoint/2010/main" val="23783757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1"/>
          <p:cNvSpPr>
            <a:spLocks noGrp="1"/>
          </p:cNvSpPr>
          <p:nvPr>
            <p:ph type="sldNum" sz="quarter" idx="12"/>
          </p:nvPr>
        </p:nvSpPr>
        <p:spPr>
          <a:noFill/>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18B5DCE0-D10F-471D-910D-6F2296DCA13E}" type="slidenum">
              <a:rPr lang="en-US" altLang="en-US" sz="2600" smtClean="0">
                <a:solidFill>
                  <a:schemeClr val="bg1"/>
                </a:solidFill>
              </a:rPr>
              <a:pPr>
                <a:spcBef>
                  <a:spcPct val="0"/>
                </a:spcBef>
                <a:buClrTx/>
                <a:buSzTx/>
                <a:buFontTx/>
                <a:buNone/>
              </a:pPr>
              <a:t>18</a:t>
            </a:fld>
            <a:endParaRPr lang="en-US" altLang="en-US" sz="2600">
              <a:solidFill>
                <a:schemeClr val="bg1"/>
              </a:solidFill>
            </a:endParaRPr>
          </a:p>
        </p:txBody>
      </p:sp>
      <p:sp>
        <p:nvSpPr>
          <p:cNvPr id="32771" name="Rectangle 2"/>
          <p:cNvSpPr>
            <a:spLocks noChangeArrowheads="1"/>
          </p:cNvSpPr>
          <p:nvPr/>
        </p:nvSpPr>
        <p:spPr bwMode="auto">
          <a:xfrm>
            <a:off x="381000" y="228600"/>
            <a:ext cx="8534400" cy="49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algn="justLow" rtl="1">
              <a:lnSpc>
                <a:spcPct val="300000"/>
              </a:lnSpc>
              <a:spcBef>
                <a:spcPct val="0"/>
              </a:spcBef>
              <a:buClrTx/>
              <a:buSzTx/>
              <a:buFontTx/>
              <a:buNone/>
            </a:pPr>
            <a:r>
              <a:rPr lang="fa-IR" altLang="en-US" sz="1800" b="1" dirty="0">
                <a:latin typeface="Times New Roman Bold" panose="02020803070505020304" pitchFamily="18" charset="0"/>
                <a:cs typeface="B Nazanin" panose="00000400000000000000" pitchFamily="2" charset="-78"/>
              </a:rPr>
              <a:t>آب </a:t>
            </a:r>
            <a:r>
              <a:rPr lang="fa-IR" altLang="en-US" sz="1800" b="1" dirty="0" err="1">
                <a:latin typeface="Times New Roman Bold" panose="02020803070505020304" pitchFamily="18" charset="0"/>
                <a:cs typeface="B Nazanin" panose="00000400000000000000" pitchFamily="2" charset="-78"/>
              </a:rPr>
              <a:t>ممكن</a:t>
            </a:r>
            <a:r>
              <a:rPr lang="fa-IR" altLang="en-US" sz="1800" b="1" dirty="0">
                <a:latin typeface="Times New Roman Bold" panose="02020803070505020304" pitchFamily="18" charset="0"/>
                <a:cs typeface="B Nazanin" panose="00000400000000000000" pitchFamily="2" charset="-78"/>
              </a:rPr>
              <a:t> است </a:t>
            </a:r>
            <a:r>
              <a:rPr lang="fa-IR" altLang="en-US" sz="1800" b="1" dirty="0" err="1">
                <a:latin typeface="Times New Roman Bold" panose="02020803070505020304" pitchFamily="18" charset="0"/>
                <a:cs typeface="B Nazanin" panose="00000400000000000000" pitchFamily="2" charset="-78"/>
              </a:rPr>
              <a:t>درفرمایكروویو</a:t>
            </a:r>
            <a:r>
              <a:rPr lang="fa-IR" altLang="en-US" sz="1800" b="1" dirty="0">
                <a:latin typeface="Times New Roman Bold" panose="02020803070505020304" pitchFamily="18" charset="0"/>
                <a:cs typeface="B Nazanin" panose="00000400000000000000" pitchFamily="2" charset="-78"/>
              </a:rPr>
              <a:t> بجوش نیاید </a:t>
            </a:r>
            <a:r>
              <a:rPr lang="fa-IR" altLang="en-US" sz="1800" b="1" dirty="0" err="1">
                <a:latin typeface="Times New Roman Bold" panose="02020803070505020304" pitchFamily="18" charset="0"/>
                <a:cs typeface="B Nazanin" panose="00000400000000000000" pitchFamily="2" charset="-78"/>
              </a:rPr>
              <a:t>ولي</a:t>
            </a:r>
            <a:r>
              <a:rPr lang="fa-IR" altLang="en-US" sz="1800" b="1" dirty="0">
                <a:latin typeface="Times New Roman Bold" panose="02020803070505020304" pitchFamily="18" charset="0"/>
                <a:cs typeface="B Nazanin" panose="00000400000000000000" pitchFamily="2" charset="-78"/>
              </a:rPr>
              <a:t> </a:t>
            </a:r>
            <a:r>
              <a:rPr lang="fa-IR" altLang="en-US" sz="1800" b="1" dirty="0" err="1">
                <a:latin typeface="Times New Roman Bold" panose="02020803070505020304" pitchFamily="18" charset="0"/>
                <a:cs typeface="B Nazanin" panose="00000400000000000000" pitchFamily="2" charset="-78"/>
              </a:rPr>
              <a:t>دماي</a:t>
            </a:r>
            <a:r>
              <a:rPr lang="fa-IR" altLang="en-US" sz="1800" b="1" dirty="0">
                <a:latin typeface="Times New Roman Bold" panose="02020803070505020304" pitchFamily="18" charset="0"/>
                <a:cs typeface="B Nazanin" panose="00000400000000000000" pitchFamily="2" charset="-78"/>
              </a:rPr>
              <a:t> آن بسیار بالاست </a:t>
            </a:r>
            <a:r>
              <a:rPr lang="fa-IR" altLang="en-US" sz="1800" b="1" dirty="0" err="1">
                <a:latin typeface="Times New Roman Bold" panose="02020803070505020304" pitchFamily="18" charset="0"/>
                <a:cs typeface="B Nazanin" panose="00000400000000000000" pitchFamily="2" charset="-78"/>
              </a:rPr>
              <a:t>ودرصورتیكه</a:t>
            </a:r>
            <a:r>
              <a:rPr lang="fa-IR" altLang="en-US" sz="1800" b="1" dirty="0">
                <a:latin typeface="Times New Roman Bold" panose="02020803070505020304" pitchFamily="18" charset="0"/>
                <a:cs typeface="B Nazanin" panose="00000400000000000000" pitchFamily="2" charset="-78"/>
              </a:rPr>
              <a:t> به سرعت </a:t>
            </a:r>
            <a:r>
              <a:rPr lang="fa-IR" altLang="en-US" sz="1800" b="1" dirty="0" err="1">
                <a:latin typeface="Times New Roman Bold" panose="02020803070505020304" pitchFamily="18" charset="0"/>
                <a:cs typeface="B Nazanin" panose="00000400000000000000" pitchFamily="2" charset="-78"/>
              </a:rPr>
              <a:t>ازفرخارج</a:t>
            </a:r>
            <a:r>
              <a:rPr lang="fa-IR" altLang="en-US" sz="1800" b="1" dirty="0">
                <a:latin typeface="Times New Roman Bold" panose="02020803070505020304" pitchFamily="18" charset="0"/>
                <a:cs typeface="B Nazanin" panose="00000400000000000000" pitchFamily="2" charset="-78"/>
              </a:rPr>
              <a:t> شود </a:t>
            </a:r>
            <a:r>
              <a:rPr lang="fa-IR" altLang="en-US" sz="1800" b="1" dirty="0" err="1">
                <a:latin typeface="Times New Roman Bold" panose="02020803070505020304" pitchFamily="18" charset="0"/>
                <a:cs typeface="B Nazanin" panose="00000400000000000000" pitchFamily="2" charset="-78"/>
              </a:rPr>
              <a:t>بایك</a:t>
            </a:r>
            <a:r>
              <a:rPr lang="fa-IR" altLang="en-US" sz="1800" b="1" dirty="0">
                <a:latin typeface="Times New Roman Bold" panose="02020803070505020304" pitchFamily="18" charset="0"/>
                <a:cs typeface="B Nazanin" panose="00000400000000000000" pitchFamily="2" charset="-78"/>
              </a:rPr>
              <a:t> </a:t>
            </a:r>
            <a:r>
              <a:rPr lang="fa-IR" altLang="en-US" sz="1800" b="1" dirty="0" err="1">
                <a:latin typeface="Times New Roman Bold" panose="02020803070505020304" pitchFamily="18" charset="0"/>
                <a:cs typeface="B Nazanin" panose="00000400000000000000" pitchFamily="2" charset="-78"/>
              </a:rPr>
              <a:t>تكان</a:t>
            </a:r>
            <a:r>
              <a:rPr lang="fa-IR" altLang="en-US" sz="1800" b="1" dirty="0">
                <a:latin typeface="Times New Roman Bold" panose="02020803070505020304" pitchFamily="18" charset="0"/>
                <a:cs typeface="B Nazanin" panose="00000400000000000000" pitchFamily="2" charset="-78"/>
              </a:rPr>
              <a:t> </a:t>
            </a:r>
            <a:r>
              <a:rPr lang="fa-IR" altLang="en-US" sz="1800" b="1" dirty="0" err="1">
                <a:latin typeface="Times New Roman Bold" panose="02020803070505020304" pitchFamily="18" charset="0"/>
                <a:cs typeface="B Nazanin" panose="00000400000000000000" pitchFamily="2" charset="-78"/>
              </a:rPr>
              <a:t>كوچك</a:t>
            </a:r>
            <a:r>
              <a:rPr lang="fa-IR" altLang="en-US" sz="1800" b="1" dirty="0">
                <a:latin typeface="Times New Roman Bold" panose="02020803070505020304" pitchFamily="18" charset="0"/>
                <a:cs typeface="B Nazanin" panose="00000400000000000000" pitchFamily="2" charset="-78"/>
              </a:rPr>
              <a:t> </a:t>
            </a:r>
            <a:r>
              <a:rPr lang="fa-IR" altLang="en-US" sz="1800" b="1" dirty="0" err="1">
                <a:latin typeface="Times New Roman Bold" panose="02020803070505020304" pitchFamily="18" charset="0"/>
                <a:cs typeface="B Nazanin" panose="00000400000000000000" pitchFamily="2" charset="-78"/>
              </a:rPr>
              <a:t>سررفته</a:t>
            </a:r>
            <a:r>
              <a:rPr lang="fa-IR" altLang="en-US" sz="1800" b="1" dirty="0">
                <a:latin typeface="Times New Roman Bold" panose="02020803070505020304" pitchFamily="18" charset="0"/>
                <a:cs typeface="B Nazanin" panose="00000400000000000000" pitchFamily="2" charset="-78"/>
              </a:rPr>
              <a:t> </a:t>
            </a:r>
            <a:r>
              <a:rPr lang="fa-IR" altLang="en-US" sz="1800" b="1" dirty="0" err="1">
                <a:latin typeface="Times New Roman Bold" panose="02020803070505020304" pitchFamily="18" charset="0"/>
                <a:cs typeface="B Nazanin" panose="00000400000000000000" pitchFamily="2" charset="-78"/>
              </a:rPr>
              <a:t>وبه</a:t>
            </a:r>
            <a:r>
              <a:rPr lang="fa-IR" altLang="en-US" sz="1800" b="1" dirty="0">
                <a:latin typeface="Times New Roman Bold" panose="02020803070505020304" pitchFamily="18" charset="0"/>
                <a:cs typeface="B Nazanin" panose="00000400000000000000" pitchFamily="2" charset="-78"/>
              </a:rPr>
              <a:t> دست </a:t>
            </a:r>
            <a:r>
              <a:rPr lang="fa-IR" altLang="en-US" sz="1800" b="1" dirty="0" err="1">
                <a:latin typeface="Times New Roman Bold" panose="02020803070505020304" pitchFamily="18" charset="0"/>
                <a:cs typeface="B Nazanin" panose="00000400000000000000" pitchFamily="2" charset="-78"/>
              </a:rPr>
              <a:t>وصورت</a:t>
            </a:r>
            <a:r>
              <a:rPr lang="fa-IR" altLang="en-US" sz="1800" b="1" dirty="0">
                <a:latin typeface="Times New Roman Bold" panose="02020803070505020304" pitchFamily="18" charset="0"/>
                <a:cs typeface="B Nazanin" panose="00000400000000000000" pitchFamily="2" charset="-78"/>
              </a:rPr>
              <a:t> پاشیده میشود.</a:t>
            </a:r>
          </a:p>
          <a:p>
            <a:pPr algn="justLow" rtl="1">
              <a:lnSpc>
                <a:spcPct val="300000"/>
              </a:lnSpc>
              <a:spcBef>
                <a:spcPct val="0"/>
              </a:spcBef>
              <a:buClrTx/>
              <a:buSzTx/>
              <a:buFontTx/>
              <a:buNone/>
            </a:pPr>
            <a:r>
              <a:rPr lang="fa-IR" altLang="en-US" sz="1800" b="1" dirty="0">
                <a:latin typeface="Times New Roman Bold" panose="02020803070505020304" pitchFamily="18" charset="0"/>
                <a:cs typeface="B Nazanin" panose="00000400000000000000" pitchFamily="2" charset="-78"/>
              </a:rPr>
              <a:t>- </a:t>
            </a:r>
            <a:r>
              <a:rPr lang="fa-IR" altLang="en-US" sz="1800" b="1" dirty="0" err="1">
                <a:latin typeface="Times New Roman Bold" panose="02020803070505020304" pitchFamily="18" charset="0"/>
                <a:cs typeface="B Nazanin" panose="00000400000000000000" pitchFamily="2" charset="-78"/>
              </a:rPr>
              <a:t>درصورتیكه</a:t>
            </a:r>
            <a:r>
              <a:rPr lang="fa-IR" altLang="en-US" sz="1800" b="1" dirty="0">
                <a:latin typeface="Times New Roman Bold" panose="02020803070505020304" pitchFamily="18" charset="0"/>
                <a:cs typeface="B Nazanin" panose="00000400000000000000" pitchFamily="2" charset="-78"/>
              </a:rPr>
              <a:t> آب </a:t>
            </a:r>
            <a:r>
              <a:rPr lang="fa-IR" altLang="en-US" sz="1800" b="1" dirty="0" err="1">
                <a:latin typeface="Times New Roman Bold" panose="02020803070505020304" pitchFamily="18" charset="0"/>
                <a:cs typeface="B Nazanin" panose="00000400000000000000" pitchFamily="2" charset="-78"/>
              </a:rPr>
              <a:t>درفرمایكروویو</a:t>
            </a:r>
            <a:r>
              <a:rPr lang="fa-IR" altLang="en-US" sz="1800" b="1" dirty="0">
                <a:latin typeface="Times New Roman Bold" panose="02020803070505020304" pitchFamily="18" charset="0"/>
                <a:cs typeface="B Nazanin" panose="00000400000000000000" pitchFamily="2" charset="-78"/>
              </a:rPr>
              <a:t> </a:t>
            </a:r>
            <a:r>
              <a:rPr lang="fa-IR" altLang="en-US" sz="1800" b="1" dirty="0" err="1">
                <a:latin typeface="Times New Roman Bold" panose="02020803070505020304" pitchFamily="18" charset="0"/>
                <a:cs typeface="B Nazanin" panose="00000400000000000000" pitchFamily="2" charset="-78"/>
              </a:rPr>
              <a:t>كاملا</a:t>
            </a:r>
            <a:r>
              <a:rPr lang="fa-IR" altLang="en-US" sz="1800" b="1" dirty="0">
                <a:latin typeface="Times New Roman Bold" panose="02020803070505020304" pitchFamily="18" charset="0"/>
                <a:cs typeface="B Nazanin" panose="00000400000000000000" pitchFamily="2" charset="-78"/>
              </a:rPr>
              <a:t>" داغ شود ،بلافاصله پس از خروج قهوه یا </a:t>
            </a:r>
            <a:r>
              <a:rPr lang="fa-IR" altLang="en-US" sz="1800" b="1" dirty="0" err="1">
                <a:latin typeface="Times New Roman Bold" panose="02020803070505020304" pitchFamily="18" charset="0"/>
                <a:cs typeface="B Nazanin" panose="00000400000000000000" pitchFamily="2" charset="-78"/>
              </a:rPr>
              <a:t>شكر</a:t>
            </a:r>
            <a:r>
              <a:rPr lang="fa-IR" altLang="en-US" sz="1800" b="1" dirty="0">
                <a:latin typeface="Times New Roman Bold" panose="02020803070505020304" pitchFamily="18" charset="0"/>
                <a:cs typeface="B Nazanin" panose="00000400000000000000" pitchFamily="2" charset="-78"/>
              </a:rPr>
              <a:t> به آن اضافه </a:t>
            </a:r>
            <a:r>
              <a:rPr lang="fa-IR" altLang="en-US" sz="1800" b="1" dirty="0" err="1">
                <a:latin typeface="Times New Roman Bold" panose="02020803070505020304" pitchFamily="18" charset="0"/>
                <a:cs typeface="B Nazanin" panose="00000400000000000000" pitchFamily="2" charset="-78"/>
              </a:rPr>
              <a:t>نكنید</a:t>
            </a:r>
            <a:r>
              <a:rPr lang="fa-IR" altLang="en-US" sz="1800" b="1" dirty="0">
                <a:latin typeface="Times New Roman Bold" panose="02020803070505020304" pitchFamily="18" charset="0"/>
                <a:cs typeface="B Nazanin" panose="00000400000000000000" pitchFamily="2" charset="-78"/>
              </a:rPr>
              <a:t> زیرا آب </a:t>
            </a:r>
            <a:r>
              <a:rPr lang="fa-IR" altLang="en-US" sz="1800" b="1" dirty="0" err="1">
                <a:latin typeface="Times New Roman Bold" panose="02020803070505020304" pitchFamily="18" charset="0"/>
                <a:cs typeface="B Nazanin" panose="00000400000000000000" pitchFamily="2" charset="-78"/>
              </a:rPr>
              <a:t>سرمي</a:t>
            </a:r>
            <a:r>
              <a:rPr lang="fa-IR" altLang="en-US" sz="1800" b="1" dirty="0">
                <a:latin typeface="Times New Roman Bold" panose="02020803070505020304" pitchFamily="18" charset="0"/>
                <a:cs typeface="B Nazanin" panose="00000400000000000000" pitchFamily="2" charset="-78"/>
              </a:rPr>
              <a:t> رود </a:t>
            </a:r>
            <a:r>
              <a:rPr lang="fa-IR" altLang="en-US" sz="1800" b="1" dirty="0" err="1">
                <a:latin typeface="Times New Roman Bold" panose="02020803070505020304" pitchFamily="18" charset="0"/>
                <a:cs typeface="B Nazanin" panose="00000400000000000000" pitchFamily="2" charset="-78"/>
              </a:rPr>
              <a:t>كه</a:t>
            </a:r>
            <a:r>
              <a:rPr lang="fa-IR" altLang="en-US" sz="1800" b="1" dirty="0">
                <a:latin typeface="Times New Roman Bold" panose="02020803070505020304" pitchFamily="18" charset="0"/>
                <a:cs typeface="B Nazanin" panose="00000400000000000000" pitchFamily="2" charset="-78"/>
              </a:rPr>
              <a:t> </a:t>
            </a:r>
            <a:r>
              <a:rPr lang="fa-IR" altLang="en-US" sz="1800" b="1" dirty="0" err="1">
                <a:latin typeface="Times New Roman Bold" panose="02020803070505020304" pitchFamily="18" charset="0"/>
                <a:cs typeface="B Nazanin" panose="00000400000000000000" pitchFamily="2" charset="-78"/>
              </a:rPr>
              <a:t>دراین</a:t>
            </a:r>
            <a:r>
              <a:rPr lang="fa-IR" altLang="en-US" sz="1800" b="1" dirty="0">
                <a:latin typeface="Times New Roman Bold" panose="02020803070505020304" pitchFamily="18" charset="0"/>
                <a:cs typeface="B Nazanin" panose="00000400000000000000" pitchFamily="2" charset="-78"/>
              </a:rPr>
              <a:t> صورت </a:t>
            </a:r>
            <a:r>
              <a:rPr lang="fa-IR" altLang="en-US" sz="1800" b="1" dirty="0" err="1">
                <a:latin typeface="Times New Roman Bold" panose="02020803070505020304" pitchFamily="18" charset="0"/>
                <a:cs typeface="B Nazanin" panose="00000400000000000000" pitchFamily="2" charset="-78"/>
              </a:rPr>
              <a:t>ممكن</a:t>
            </a:r>
            <a:r>
              <a:rPr lang="fa-IR" altLang="en-US" sz="1800" b="1" dirty="0">
                <a:latin typeface="Times New Roman Bold" panose="02020803070505020304" pitchFamily="18" charset="0"/>
                <a:cs typeface="B Nazanin" panose="00000400000000000000" pitchFamily="2" charset="-78"/>
              </a:rPr>
              <a:t> است به شما آسیب برساند.</a:t>
            </a:r>
          </a:p>
          <a:p>
            <a:pPr algn="justLow" rtl="1">
              <a:lnSpc>
                <a:spcPct val="300000"/>
              </a:lnSpc>
              <a:spcBef>
                <a:spcPct val="0"/>
              </a:spcBef>
              <a:buClrTx/>
              <a:buSzTx/>
              <a:buFontTx/>
              <a:buNone/>
            </a:pPr>
            <a:r>
              <a:rPr lang="fa-IR" altLang="en-US" sz="1800" b="1" dirty="0">
                <a:latin typeface="Times New Roman Bold" panose="02020803070505020304" pitchFamily="18" charset="0"/>
                <a:cs typeface="B Nazanin" panose="00000400000000000000" pitchFamily="2" charset="-78"/>
              </a:rPr>
              <a:t>- </a:t>
            </a:r>
            <a:r>
              <a:rPr lang="fa-IR" altLang="en-US" sz="1800" b="1" dirty="0" err="1">
                <a:latin typeface="Times New Roman Bold" panose="02020803070505020304" pitchFamily="18" charset="0"/>
                <a:cs typeface="B Nazanin" panose="00000400000000000000" pitchFamily="2" charset="-78"/>
              </a:rPr>
              <a:t>براي</a:t>
            </a:r>
            <a:r>
              <a:rPr lang="fa-IR" altLang="en-US" sz="1800" b="1" dirty="0">
                <a:latin typeface="Times New Roman Bold" panose="02020803070505020304" pitchFamily="18" charset="0"/>
                <a:cs typeface="B Nazanin" panose="00000400000000000000" pitchFamily="2" charset="-78"/>
              </a:rPr>
              <a:t> داغ </a:t>
            </a:r>
            <a:r>
              <a:rPr lang="fa-IR" altLang="en-US" sz="1800" b="1" dirty="0" err="1">
                <a:latin typeface="Times New Roman Bold" panose="02020803070505020304" pitchFamily="18" charset="0"/>
                <a:cs typeface="B Nazanin" panose="00000400000000000000" pitchFamily="2" charset="-78"/>
              </a:rPr>
              <a:t>كردن</a:t>
            </a:r>
            <a:r>
              <a:rPr lang="fa-IR" altLang="en-US" sz="1800" b="1" dirty="0">
                <a:latin typeface="Times New Roman Bold" panose="02020803070505020304" pitchFamily="18" charset="0"/>
                <a:cs typeface="B Nazanin" panose="00000400000000000000" pitchFamily="2" charset="-78"/>
              </a:rPr>
              <a:t> آب </a:t>
            </a:r>
            <a:r>
              <a:rPr lang="fa-IR" altLang="en-US" sz="1800" b="1" dirty="0" err="1">
                <a:latin typeface="Times New Roman Bold" panose="02020803070505020304" pitchFamily="18" charset="0"/>
                <a:cs typeface="B Nazanin" panose="00000400000000000000" pitchFamily="2" charset="-78"/>
              </a:rPr>
              <a:t>ومایعات</a:t>
            </a:r>
            <a:r>
              <a:rPr lang="fa-IR" altLang="en-US" sz="1800" b="1" dirty="0">
                <a:latin typeface="Times New Roman Bold" panose="02020803070505020304" pitchFamily="18" charset="0"/>
                <a:cs typeface="B Nazanin" panose="00000400000000000000" pitchFamily="2" charset="-78"/>
              </a:rPr>
              <a:t> به توصیه </a:t>
            </a:r>
            <a:r>
              <a:rPr lang="fa-IR" altLang="en-US" sz="1800" b="1" dirty="0" err="1">
                <a:latin typeface="Times New Roman Bold" panose="02020803070505020304" pitchFamily="18" charset="0"/>
                <a:cs typeface="B Nazanin" panose="00000400000000000000" pitchFamily="2" charset="-78"/>
              </a:rPr>
              <a:t>هاي</a:t>
            </a:r>
            <a:r>
              <a:rPr lang="fa-IR" altLang="en-US" sz="1800" b="1" dirty="0">
                <a:latin typeface="Times New Roman Bold" panose="02020803070505020304" pitchFamily="18" charset="0"/>
                <a:cs typeface="B Nazanin" panose="00000400000000000000" pitchFamily="2" charset="-78"/>
              </a:rPr>
              <a:t> ارائه شده </a:t>
            </a:r>
            <a:r>
              <a:rPr lang="fa-IR" altLang="en-US" sz="1800" b="1" dirty="0" err="1">
                <a:latin typeface="Times New Roman Bold" panose="02020803070505020304" pitchFamily="18" charset="0"/>
                <a:cs typeface="B Nazanin" panose="00000400000000000000" pitchFamily="2" charset="-78"/>
              </a:rPr>
              <a:t>دركتاب</a:t>
            </a:r>
            <a:r>
              <a:rPr lang="fa-IR" altLang="en-US" sz="1800" b="1" dirty="0">
                <a:latin typeface="Times New Roman Bold" panose="02020803070505020304" pitchFamily="18" charset="0"/>
                <a:cs typeface="B Nazanin" panose="00000400000000000000" pitchFamily="2" charset="-78"/>
              </a:rPr>
              <a:t> </a:t>
            </a:r>
            <a:r>
              <a:rPr lang="fa-IR" altLang="en-US" sz="1800" b="1" dirty="0" err="1">
                <a:latin typeface="Times New Roman Bold" panose="02020803070505020304" pitchFamily="18" charset="0"/>
                <a:cs typeface="B Nazanin" panose="00000400000000000000" pitchFamily="2" charset="-78"/>
              </a:rPr>
              <a:t>راهنماي</a:t>
            </a:r>
            <a:r>
              <a:rPr lang="fa-IR" altLang="en-US" sz="1800" b="1" dirty="0">
                <a:latin typeface="Times New Roman Bold" panose="02020803070505020304" pitchFamily="18" charset="0"/>
                <a:cs typeface="B Nazanin" panose="00000400000000000000" pitchFamily="2" charset="-78"/>
              </a:rPr>
              <a:t> </a:t>
            </a:r>
            <a:r>
              <a:rPr lang="fa-IR" altLang="en-US" sz="1800" b="1" dirty="0" err="1">
                <a:latin typeface="Times New Roman Bold" panose="02020803070505020304" pitchFamily="18" charset="0"/>
                <a:cs typeface="B Nazanin" panose="00000400000000000000" pitchFamily="2" charset="-78"/>
              </a:rPr>
              <a:t>فرتوجه</a:t>
            </a:r>
            <a:r>
              <a:rPr lang="fa-IR" altLang="en-US" sz="1800" b="1" dirty="0">
                <a:latin typeface="Times New Roman Bold" panose="02020803070505020304" pitchFamily="18" charset="0"/>
                <a:cs typeface="B Nazanin" panose="00000400000000000000" pitchFamily="2" charset="-78"/>
              </a:rPr>
              <a:t> نمائید.</a:t>
            </a:r>
          </a:p>
          <a:p>
            <a:pPr algn="justLow" rtl="1">
              <a:lnSpc>
                <a:spcPct val="300000"/>
              </a:lnSpc>
              <a:spcBef>
                <a:spcPct val="0"/>
              </a:spcBef>
              <a:buClrTx/>
              <a:buSzTx/>
              <a:buFontTx/>
              <a:buNone/>
            </a:pPr>
            <a:r>
              <a:rPr lang="fa-IR" altLang="en-US" sz="1800" b="1" dirty="0">
                <a:latin typeface="Times New Roman Bold" panose="02020803070505020304" pitchFamily="18" charset="0"/>
                <a:cs typeface="B Nazanin" panose="00000400000000000000" pitchFamily="2" charset="-78"/>
              </a:rPr>
              <a:t>- هرگز غذاي نیمه پخته توسط فرمایكروویو را دریخچال نگهداري نكنید .</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1"/>
          <p:cNvSpPr>
            <a:spLocks noGrp="1"/>
          </p:cNvSpPr>
          <p:nvPr>
            <p:ph type="sldNum" sz="quarter" idx="12"/>
          </p:nvPr>
        </p:nvSpPr>
        <p:spPr>
          <a:noFill/>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18B5DCE0-D10F-471D-910D-6F2296DCA13E}" type="slidenum">
              <a:rPr lang="en-US" altLang="en-US" sz="2600" smtClean="0">
                <a:solidFill>
                  <a:schemeClr val="bg1"/>
                </a:solidFill>
              </a:rPr>
              <a:pPr>
                <a:spcBef>
                  <a:spcPct val="0"/>
                </a:spcBef>
                <a:buClrTx/>
                <a:buSzTx/>
                <a:buFontTx/>
                <a:buNone/>
              </a:pPr>
              <a:t>19</a:t>
            </a:fld>
            <a:endParaRPr lang="en-US" altLang="en-US" sz="2600">
              <a:solidFill>
                <a:schemeClr val="bg1"/>
              </a:solidFill>
            </a:endParaRPr>
          </a:p>
        </p:txBody>
      </p:sp>
      <p:sp>
        <p:nvSpPr>
          <p:cNvPr id="32771" name="Rectangle 2"/>
          <p:cNvSpPr>
            <a:spLocks noChangeArrowheads="1"/>
          </p:cNvSpPr>
          <p:nvPr/>
        </p:nvSpPr>
        <p:spPr bwMode="auto">
          <a:xfrm>
            <a:off x="304800" y="304800"/>
            <a:ext cx="8534400" cy="49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algn="justLow" rtl="1">
              <a:lnSpc>
                <a:spcPct val="200000"/>
              </a:lnSpc>
              <a:spcBef>
                <a:spcPct val="0"/>
              </a:spcBef>
              <a:buClrTx/>
              <a:buSzTx/>
              <a:buFontTx/>
              <a:buNone/>
            </a:pPr>
            <a:r>
              <a:rPr lang="fa-IR" altLang="en-US" sz="2000" b="1" dirty="0">
                <a:latin typeface="Times New Roman Bold" panose="02020803070505020304" pitchFamily="18" charset="0"/>
                <a:cs typeface="B Nazanin" panose="00000400000000000000" pitchFamily="2" charset="-78"/>
              </a:rPr>
              <a:t>- مواد غذائي را قبل از قرار دادن درفرمایكرو ویو از پوشش( لفافه) كه هنگام انجماد روي آن بوده است خارج كنید.</a:t>
            </a:r>
          </a:p>
          <a:p>
            <a:pPr algn="justLow" rtl="1">
              <a:lnSpc>
                <a:spcPct val="200000"/>
              </a:lnSpc>
              <a:spcBef>
                <a:spcPct val="0"/>
              </a:spcBef>
              <a:buClrTx/>
              <a:buSzTx/>
              <a:buFontTx/>
              <a:buNone/>
            </a:pPr>
            <a:r>
              <a:rPr lang="fa-IR" altLang="en-US" sz="2000" b="1" dirty="0">
                <a:latin typeface="Times New Roman Bold" panose="02020803070505020304" pitchFamily="18" charset="0"/>
                <a:cs typeface="B Nazanin" panose="00000400000000000000" pitchFamily="2" charset="-78"/>
              </a:rPr>
              <a:t>- </a:t>
            </a:r>
            <a:r>
              <a:rPr lang="fa-IR" altLang="en-US" sz="2000" b="1" dirty="0" err="1">
                <a:latin typeface="Times New Roman Bold" panose="02020803070505020304" pitchFamily="18" charset="0"/>
                <a:cs typeface="B Nazanin" panose="00000400000000000000" pitchFamily="2" charset="-78"/>
              </a:rPr>
              <a:t>بعداز</a:t>
            </a:r>
            <a:r>
              <a:rPr lang="fa-IR" altLang="en-US" sz="2000" b="1" dirty="0">
                <a:latin typeface="Times New Roman Bold" panose="02020803070505020304" pitchFamily="18" charset="0"/>
                <a:cs typeface="B Nazanin" panose="00000400000000000000" pitchFamily="2" charset="-78"/>
              </a:rPr>
              <a:t> یخ </a:t>
            </a:r>
            <a:r>
              <a:rPr lang="fa-IR" altLang="en-US" sz="2000" b="1" dirty="0" err="1">
                <a:latin typeface="Times New Roman Bold" panose="02020803070505020304" pitchFamily="18" charset="0"/>
                <a:cs typeface="B Nazanin" panose="00000400000000000000" pitchFamily="2" charset="-78"/>
              </a:rPr>
              <a:t>زدائي</a:t>
            </a:r>
            <a:r>
              <a:rPr lang="fa-IR" altLang="en-US" sz="2000" b="1" dirty="0">
                <a:latin typeface="Times New Roman Bold" panose="02020803070505020304" pitchFamily="18" charset="0"/>
                <a:cs typeface="B Nazanin" panose="00000400000000000000" pitchFamily="2" charset="-78"/>
              </a:rPr>
              <a:t> بلافاصله غذا </a:t>
            </a:r>
            <a:r>
              <a:rPr lang="fa-IR" altLang="en-US" sz="2000" b="1" dirty="0" err="1">
                <a:latin typeface="Times New Roman Bold" panose="02020803070505020304" pitchFamily="18" charset="0"/>
                <a:cs typeface="B Nazanin" panose="00000400000000000000" pitchFamily="2" charset="-78"/>
              </a:rPr>
              <a:t>راطبخ</a:t>
            </a:r>
            <a:r>
              <a:rPr lang="fa-IR" altLang="en-US" sz="2000" b="1" dirty="0">
                <a:latin typeface="Times New Roman Bold" panose="02020803070505020304" pitchFamily="18" charset="0"/>
                <a:cs typeface="B Nazanin" panose="00000400000000000000" pitchFamily="2" charset="-78"/>
              </a:rPr>
              <a:t> نمائید .</a:t>
            </a:r>
          </a:p>
          <a:p>
            <a:pPr algn="justLow" rtl="1">
              <a:lnSpc>
                <a:spcPct val="200000"/>
              </a:lnSpc>
              <a:spcBef>
                <a:spcPct val="0"/>
              </a:spcBef>
              <a:buClrTx/>
              <a:buSzTx/>
              <a:buFontTx/>
              <a:buNone/>
            </a:pPr>
            <a:r>
              <a:rPr lang="fa-IR" altLang="en-US" sz="2000" b="1" dirty="0">
                <a:latin typeface="Times New Roman Bold" panose="02020803070505020304" pitchFamily="18" charset="0"/>
                <a:cs typeface="B Nazanin" panose="00000400000000000000" pitchFamily="2" charset="-78"/>
              </a:rPr>
              <a:t>- از انجماد </a:t>
            </a:r>
            <a:r>
              <a:rPr lang="fa-IR" altLang="en-US" sz="2000" b="1" dirty="0" err="1">
                <a:latin typeface="Times New Roman Bold" panose="02020803070505020304" pitchFamily="18" charset="0"/>
                <a:cs typeface="B Nazanin" panose="00000400000000000000" pitchFamily="2" charset="-78"/>
              </a:rPr>
              <a:t>ویا</a:t>
            </a:r>
            <a:r>
              <a:rPr lang="fa-IR" altLang="en-US" sz="2000" b="1" dirty="0">
                <a:latin typeface="Times New Roman Bold" panose="02020803070505020304" pitchFamily="18" charset="0"/>
                <a:cs typeface="B Nazanin" panose="00000400000000000000" pitchFamily="2" charset="-78"/>
              </a:rPr>
              <a:t> </a:t>
            </a:r>
            <a:r>
              <a:rPr lang="fa-IR" altLang="en-US" sz="2000" b="1" dirty="0" err="1">
                <a:latin typeface="Times New Roman Bold" panose="02020803070505020304" pitchFamily="18" charset="0"/>
                <a:cs typeface="B Nazanin" panose="00000400000000000000" pitchFamily="2" charset="-78"/>
              </a:rPr>
              <a:t>نگهداري</a:t>
            </a:r>
            <a:r>
              <a:rPr lang="fa-IR" altLang="en-US" sz="2000" b="1" dirty="0">
                <a:latin typeface="Times New Roman Bold" panose="02020803070505020304" pitchFamily="18" charset="0"/>
                <a:cs typeface="B Nazanin" panose="00000400000000000000" pitchFamily="2" charset="-78"/>
              </a:rPr>
              <a:t> مواد یخ </a:t>
            </a:r>
            <a:r>
              <a:rPr lang="fa-IR" altLang="en-US" sz="2000" b="1" dirty="0" err="1">
                <a:latin typeface="Times New Roman Bold" panose="02020803070505020304" pitchFamily="18" charset="0"/>
                <a:cs typeface="B Nazanin" panose="00000400000000000000" pitchFamily="2" charset="-78"/>
              </a:rPr>
              <a:t>زدائي</a:t>
            </a:r>
            <a:r>
              <a:rPr lang="fa-IR" altLang="en-US" sz="2000" b="1" dirty="0">
                <a:latin typeface="Times New Roman Bold" panose="02020803070505020304" pitchFamily="18" charset="0"/>
                <a:cs typeface="B Nazanin" panose="00000400000000000000" pitchFamily="2" charset="-78"/>
              </a:rPr>
              <a:t> شده </a:t>
            </a:r>
            <a:r>
              <a:rPr lang="fa-IR" altLang="en-US" sz="2000" b="1" dirty="0" err="1">
                <a:latin typeface="Times New Roman Bold" panose="02020803070505020304" pitchFamily="18" charset="0"/>
                <a:cs typeface="B Nazanin" panose="00000400000000000000" pitchFamily="2" charset="-78"/>
              </a:rPr>
              <a:t>براي</a:t>
            </a:r>
            <a:r>
              <a:rPr lang="fa-IR" altLang="en-US" sz="2000" b="1" dirty="0">
                <a:latin typeface="Times New Roman Bold" panose="02020803070505020304" pitchFamily="18" charset="0"/>
                <a:cs typeface="B Nazanin" panose="00000400000000000000" pitchFamily="2" charset="-78"/>
              </a:rPr>
              <a:t> استفاده </a:t>
            </a:r>
            <a:r>
              <a:rPr lang="fa-IR" altLang="en-US" sz="2000" b="1" dirty="0" err="1">
                <a:latin typeface="Times New Roman Bold" panose="02020803070505020304" pitchFamily="18" charset="0"/>
                <a:cs typeface="B Nazanin" panose="00000400000000000000" pitchFamily="2" charset="-78"/>
              </a:rPr>
              <a:t>بعدي</a:t>
            </a:r>
            <a:r>
              <a:rPr lang="fa-IR" altLang="en-US" sz="2000" b="1" dirty="0">
                <a:latin typeface="Times New Roman Bold" panose="02020803070505020304" pitchFamily="18" charset="0"/>
                <a:cs typeface="B Nazanin" panose="00000400000000000000" pitchFamily="2" charset="-78"/>
              </a:rPr>
              <a:t> </a:t>
            </a:r>
            <a:r>
              <a:rPr lang="fa-IR" altLang="en-US" sz="2000" b="1" dirty="0" err="1">
                <a:latin typeface="Times New Roman Bold" panose="02020803070505020304" pitchFamily="18" charset="0"/>
                <a:cs typeface="B Nazanin" panose="00000400000000000000" pitchFamily="2" charset="-78"/>
              </a:rPr>
              <a:t>خوداري</a:t>
            </a:r>
            <a:r>
              <a:rPr lang="fa-IR" altLang="en-US" sz="2000" b="1" dirty="0">
                <a:latin typeface="Times New Roman Bold" panose="02020803070505020304" pitchFamily="18" charset="0"/>
                <a:cs typeface="B Nazanin" panose="00000400000000000000" pitchFamily="2" charset="-78"/>
              </a:rPr>
              <a:t> نمائید.</a:t>
            </a:r>
          </a:p>
          <a:p>
            <a:pPr algn="justLow" rtl="1">
              <a:lnSpc>
                <a:spcPct val="200000"/>
              </a:lnSpc>
              <a:spcBef>
                <a:spcPct val="0"/>
              </a:spcBef>
              <a:buClrTx/>
              <a:buSzTx/>
              <a:buFontTx/>
              <a:buNone/>
            </a:pPr>
            <a:r>
              <a:rPr lang="fa-IR" altLang="en-US" sz="2000" b="1" dirty="0">
                <a:latin typeface="Times New Roman Bold" panose="02020803070505020304" pitchFamily="18" charset="0"/>
                <a:cs typeface="B Nazanin" panose="00000400000000000000" pitchFamily="2" charset="-78"/>
              </a:rPr>
              <a:t>- </a:t>
            </a:r>
            <a:r>
              <a:rPr lang="fa-IR" altLang="en-US" sz="2000" b="1" dirty="0" err="1">
                <a:latin typeface="Times New Roman Bold" panose="02020803070505020304" pitchFamily="18" charset="0"/>
                <a:cs typeface="B Nazanin" panose="00000400000000000000" pitchFamily="2" charset="-78"/>
              </a:rPr>
              <a:t>غذاهاي</a:t>
            </a:r>
            <a:r>
              <a:rPr lang="fa-IR" altLang="en-US" sz="2000" b="1" dirty="0">
                <a:latin typeface="Times New Roman Bold" panose="02020803070505020304" pitchFamily="18" charset="0"/>
                <a:cs typeface="B Nazanin" panose="00000400000000000000" pitchFamily="2" charset="-78"/>
              </a:rPr>
              <a:t> </a:t>
            </a:r>
            <a:r>
              <a:rPr lang="fa-IR" altLang="en-US" sz="2000" b="1" dirty="0" err="1">
                <a:latin typeface="Times New Roman Bold" panose="02020803070505020304" pitchFamily="18" charset="0"/>
                <a:cs typeface="B Nazanin" panose="00000400000000000000" pitchFamily="2" charset="-78"/>
              </a:rPr>
              <a:t>فوري</a:t>
            </a:r>
            <a:r>
              <a:rPr lang="fa-IR" altLang="en-US" sz="2000" b="1" dirty="0">
                <a:latin typeface="Times New Roman Bold" panose="02020803070505020304" pitchFamily="18" charset="0"/>
                <a:cs typeface="B Nazanin" panose="00000400000000000000" pitchFamily="2" charset="-78"/>
              </a:rPr>
              <a:t> ( مانند سوسیس ) حتما" </a:t>
            </a:r>
            <a:r>
              <a:rPr lang="fa-IR" altLang="en-US" sz="2000" b="1" dirty="0" err="1">
                <a:latin typeface="Times New Roman Bold" panose="02020803070505020304" pitchFamily="18" charset="0"/>
                <a:cs typeface="B Nazanin" panose="00000400000000000000" pitchFamily="2" charset="-78"/>
              </a:rPr>
              <a:t>تازمانیكه</a:t>
            </a:r>
            <a:r>
              <a:rPr lang="fa-IR" altLang="en-US" sz="2000" b="1" dirty="0">
                <a:latin typeface="Times New Roman Bold" panose="02020803070505020304" pitchFamily="18" charset="0"/>
                <a:cs typeface="B Nazanin" panose="00000400000000000000" pitchFamily="2" charset="-78"/>
              </a:rPr>
              <a:t> </a:t>
            </a:r>
            <a:r>
              <a:rPr lang="fa-IR" altLang="en-US" sz="2000" b="1" dirty="0" err="1">
                <a:latin typeface="Times New Roman Bold" panose="02020803070505020304" pitchFamily="18" charset="0"/>
                <a:cs typeface="B Nazanin" panose="00000400000000000000" pitchFamily="2" charset="-78"/>
              </a:rPr>
              <a:t>ازآنها</a:t>
            </a:r>
            <a:r>
              <a:rPr lang="fa-IR" altLang="en-US" sz="2000" b="1" dirty="0">
                <a:latin typeface="Times New Roman Bold" panose="02020803070505020304" pitchFamily="18" charset="0"/>
                <a:cs typeface="B Nazanin" panose="00000400000000000000" pitchFamily="2" charset="-78"/>
              </a:rPr>
              <a:t> بخار خارج شود گرم نمائید .</a:t>
            </a:r>
          </a:p>
          <a:p>
            <a:pPr algn="justLow" rtl="1">
              <a:lnSpc>
                <a:spcPct val="200000"/>
              </a:lnSpc>
              <a:spcBef>
                <a:spcPct val="0"/>
              </a:spcBef>
              <a:buClrTx/>
              <a:buSzTx/>
              <a:buFontTx/>
              <a:buNone/>
            </a:pPr>
            <a:r>
              <a:rPr lang="fa-IR" altLang="en-US" sz="2000" b="1" dirty="0">
                <a:latin typeface="Times New Roman Bold" panose="02020803070505020304" pitchFamily="18" charset="0"/>
                <a:cs typeface="B Nazanin" panose="00000400000000000000" pitchFamily="2" charset="-78"/>
              </a:rPr>
              <a:t>- </a:t>
            </a:r>
            <a:r>
              <a:rPr lang="fa-IR" altLang="en-US" sz="2000" b="1" dirty="0" err="1">
                <a:latin typeface="Times New Roman Bold" panose="02020803070505020304" pitchFamily="18" charset="0"/>
                <a:cs typeface="B Nazanin" panose="00000400000000000000" pitchFamily="2" charset="-78"/>
              </a:rPr>
              <a:t>غذاهاي</a:t>
            </a:r>
            <a:r>
              <a:rPr lang="fa-IR" altLang="en-US" sz="2000" b="1" dirty="0">
                <a:latin typeface="Times New Roman Bold" panose="02020803070505020304" pitchFamily="18" charset="0"/>
                <a:cs typeface="B Nazanin" panose="00000400000000000000" pitchFamily="2" charset="-78"/>
              </a:rPr>
              <a:t> </a:t>
            </a:r>
            <a:r>
              <a:rPr lang="fa-IR" altLang="en-US" sz="2000" b="1" dirty="0" err="1">
                <a:latin typeface="Times New Roman Bold" panose="02020803070505020304" pitchFamily="18" charset="0"/>
                <a:cs typeface="B Nazanin" panose="00000400000000000000" pitchFamily="2" charset="-78"/>
              </a:rPr>
              <a:t>فوري</a:t>
            </a:r>
            <a:r>
              <a:rPr lang="fa-IR" altLang="en-US" sz="2000" b="1" dirty="0">
                <a:latin typeface="Times New Roman Bold" panose="02020803070505020304" pitchFamily="18" charset="0"/>
                <a:cs typeface="B Nazanin" panose="00000400000000000000" pitchFamily="2" charset="-78"/>
              </a:rPr>
              <a:t> ( مانند سوسیس ) را قبل از گذاشتن </a:t>
            </a:r>
            <a:r>
              <a:rPr lang="fa-IR" altLang="en-US" sz="2000" b="1" dirty="0" err="1">
                <a:latin typeface="Times New Roman Bold" panose="02020803070505020304" pitchFamily="18" charset="0"/>
                <a:cs typeface="B Nazanin" panose="00000400000000000000" pitchFamily="2" charset="-78"/>
              </a:rPr>
              <a:t>درفرمایكروویو</a:t>
            </a:r>
            <a:r>
              <a:rPr lang="fa-IR" altLang="en-US" sz="2000" b="1" dirty="0">
                <a:latin typeface="Times New Roman Bold" panose="02020803070505020304" pitchFamily="18" charset="0"/>
                <a:cs typeface="B Nazanin" panose="00000400000000000000" pitchFamily="2" charset="-78"/>
              </a:rPr>
              <a:t>، توسط چنگال چند سوراخ درآنها ایجاد نمائید.</a:t>
            </a:r>
          </a:p>
          <a:p>
            <a:pPr algn="justLow" rtl="1">
              <a:lnSpc>
                <a:spcPct val="200000"/>
              </a:lnSpc>
              <a:spcBef>
                <a:spcPct val="0"/>
              </a:spcBef>
              <a:buClrTx/>
              <a:buSzTx/>
              <a:buFontTx/>
              <a:buNone/>
            </a:pPr>
            <a:r>
              <a:rPr lang="fa-IR" altLang="en-US" sz="2000" b="1" dirty="0">
                <a:latin typeface="Times New Roman Bold" panose="02020803070505020304" pitchFamily="18" charset="0"/>
                <a:cs typeface="B Nazanin" panose="00000400000000000000" pitchFamily="2" charset="-78"/>
              </a:rPr>
              <a:t>- قبل از مصرف </a:t>
            </a:r>
            <a:r>
              <a:rPr lang="fa-IR" altLang="en-US" sz="2000" b="1" dirty="0" err="1">
                <a:latin typeface="Times New Roman Bold" panose="02020803070505020304" pitchFamily="18" charset="0"/>
                <a:cs typeface="B Nazanin" panose="00000400000000000000" pitchFamily="2" charset="-78"/>
              </a:rPr>
              <a:t>غذاي</a:t>
            </a:r>
            <a:r>
              <a:rPr lang="fa-IR" altLang="en-US" sz="2000" b="1" dirty="0">
                <a:latin typeface="Times New Roman Bold" panose="02020803070505020304" pitchFamily="18" charset="0"/>
                <a:cs typeface="B Nazanin" panose="00000400000000000000" pitchFamily="2" charset="-78"/>
              </a:rPr>
              <a:t> گرم شده </a:t>
            </a:r>
            <a:r>
              <a:rPr lang="fa-IR" altLang="en-US" sz="2000" b="1" dirty="0" err="1">
                <a:latin typeface="Times New Roman Bold" panose="02020803070505020304" pitchFamily="18" charset="0"/>
                <a:cs typeface="B Nazanin" panose="00000400000000000000" pitchFamily="2" charset="-78"/>
              </a:rPr>
              <a:t>درفرمایكروویو</a:t>
            </a:r>
            <a:r>
              <a:rPr lang="fa-IR" altLang="en-US" sz="2000" b="1" dirty="0">
                <a:latin typeface="Times New Roman Bold" panose="02020803070505020304" pitchFamily="18" charset="0"/>
                <a:cs typeface="B Nazanin" panose="00000400000000000000" pitchFamily="2" charset="-78"/>
              </a:rPr>
              <a:t> حداقل ٣٠ ثانیه </a:t>
            </a:r>
            <a:r>
              <a:rPr lang="fa-IR" altLang="en-US" sz="2000" b="1" dirty="0" err="1">
                <a:latin typeface="Times New Roman Bold" panose="02020803070505020304" pitchFamily="18" charset="0"/>
                <a:cs typeface="B Nazanin" panose="00000400000000000000" pitchFamily="2" charset="-78"/>
              </a:rPr>
              <a:t>صبركنید</a:t>
            </a:r>
            <a:r>
              <a:rPr lang="fa-IR" altLang="en-US" sz="2000" b="1" dirty="0">
                <a:latin typeface="Times New Roman Bold" panose="02020803070505020304" pitchFamily="18" charset="0"/>
                <a:cs typeface="B Nazanin" panose="00000400000000000000" pitchFamily="2" charset="-78"/>
              </a:rPr>
              <a:t>.</a:t>
            </a:r>
            <a:endParaRPr lang="en-US" altLang="en-US" sz="2000" dirty="0">
              <a:cs typeface="B Nazanin" panose="00000400000000000000" pitchFamily="2" charset="-78"/>
            </a:endParaRPr>
          </a:p>
        </p:txBody>
      </p:sp>
    </p:spTree>
    <p:extLst>
      <p:ext uri="{BB962C8B-B14F-4D97-AF65-F5344CB8AC3E}">
        <p14:creationId xmlns:p14="http://schemas.microsoft.com/office/powerpoint/2010/main" val="28948527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AutoShape 2"/>
          <p:cNvSpPr>
            <a:spLocks noGrp="1" noChangeArrowheads="1"/>
          </p:cNvSpPr>
          <p:nvPr>
            <p:ph type="ctrTitle"/>
          </p:nvPr>
        </p:nvSpPr>
        <p:spPr>
          <a:xfrm>
            <a:off x="1082606" y="838200"/>
            <a:ext cx="7203281" cy="2209800"/>
          </a:xfrm>
        </p:spPr>
        <p:txBody>
          <a:bodyPr>
            <a:normAutofit/>
          </a:bodyPr>
          <a:lstStyle/>
          <a:p>
            <a:pPr rtl="1" eaLnBrk="1" hangingPunct="1"/>
            <a:r>
              <a:rPr lang="fa-IR" altLang="en-US" sz="3800" dirty="0">
                <a:cs typeface="B Titr" panose="00000700000000000000" pitchFamily="2" charset="-78"/>
              </a:rPr>
              <a:t>بهداشت مواجهه با امواج الکترومغناطیس</a:t>
            </a:r>
            <a:endParaRPr lang="en-US" altLang="en-US" sz="3800" dirty="0">
              <a:cs typeface="B Titr" panose="00000700000000000000" pitchFamily="2" charset="-78"/>
            </a:endParaRPr>
          </a:p>
        </p:txBody>
      </p:sp>
      <p:sp>
        <p:nvSpPr>
          <p:cNvPr id="20482" name="Rectangle 11"/>
          <p:cNvSpPr>
            <a:spLocks noGrp="1" noChangeArrowheads="1"/>
          </p:cNvSpPr>
          <p:nvPr>
            <p:ph type="sldNum" sz="quarter" idx="12"/>
          </p:nvPr>
        </p:nvSpPr>
        <p:spPr>
          <a:noFill/>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51457926-5BC2-483D-AD9C-1570579A02E0}" type="slidenum">
              <a:rPr lang="en-US" altLang="en-US" sz="2600" smtClean="0">
                <a:solidFill>
                  <a:schemeClr val="bg1"/>
                </a:solidFill>
              </a:rPr>
              <a:pPr>
                <a:spcBef>
                  <a:spcPct val="0"/>
                </a:spcBef>
                <a:buClrTx/>
                <a:buSzTx/>
                <a:buFontTx/>
                <a:buNone/>
              </a:pPr>
              <a:t>2</a:t>
            </a:fld>
            <a:endParaRPr lang="en-US" altLang="en-US" sz="2600">
              <a:solidFill>
                <a:schemeClr val="bg1"/>
              </a:solidFill>
            </a:endParaRPr>
          </a:p>
        </p:txBody>
      </p:sp>
      <p:sp>
        <p:nvSpPr>
          <p:cNvPr id="20484" name="TextBox 4"/>
          <p:cNvSpPr txBox="1">
            <a:spLocks noChangeArrowheads="1"/>
          </p:cNvSpPr>
          <p:nvPr/>
        </p:nvSpPr>
        <p:spPr bwMode="auto">
          <a:xfrm>
            <a:off x="1452891" y="3706019"/>
            <a:ext cx="6462712"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algn="ctr" rtl="1" eaLnBrk="1" hangingPunct="1">
              <a:spcBef>
                <a:spcPct val="0"/>
              </a:spcBef>
              <a:buClrTx/>
              <a:buSzTx/>
              <a:buFontTx/>
              <a:buNone/>
            </a:pPr>
            <a:r>
              <a:rPr lang="fa-IR" altLang="en-US" sz="3600" b="1" dirty="0">
                <a:solidFill>
                  <a:srgbClr val="000000"/>
                </a:solidFill>
                <a:latin typeface="Constantia" panose="02030602050306030303" pitchFamily="18" charset="0"/>
                <a:cs typeface="B Nazanin" panose="00000400000000000000" pitchFamily="2" charset="-78"/>
              </a:rPr>
              <a:t>واحد بهداشت پرتوهای معاونت بهداشتی</a:t>
            </a:r>
          </a:p>
          <a:p>
            <a:pPr algn="ctr" rtl="1" eaLnBrk="1" hangingPunct="1">
              <a:spcBef>
                <a:spcPct val="0"/>
              </a:spcBef>
              <a:buClrTx/>
              <a:buSzTx/>
              <a:buFontTx/>
              <a:buNone/>
            </a:pPr>
            <a:r>
              <a:rPr lang="fa-IR" altLang="en-US" sz="3600" b="1" dirty="0">
                <a:solidFill>
                  <a:srgbClr val="000000"/>
                </a:solidFill>
                <a:latin typeface="Constantia" panose="02030602050306030303" pitchFamily="18" charset="0"/>
                <a:cs typeface="B Nazanin" panose="00000400000000000000" pitchFamily="2" charset="-78"/>
              </a:rPr>
              <a:t> دانشگاه علوم پزشکی اصفهان</a:t>
            </a:r>
          </a:p>
          <a:p>
            <a:pPr algn="ctr" rtl="1" eaLnBrk="1" hangingPunct="1">
              <a:spcBef>
                <a:spcPct val="0"/>
              </a:spcBef>
              <a:buClrTx/>
              <a:buSzTx/>
              <a:buFontTx/>
              <a:buNone/>
            </a:pPr>
            <a:r>
              <a:rPr lang="fa-IR" altLang="en-US" sz="2000" b="1" dirty="0">
                <a:solidFill>
                  <a:srgbClr val="000000"/>
                </a:solidFill>
                <a:latin typeface="Constantia" panose="02030602050306030303" pitchFamily="18" charset="0"/>
                <a:cs typeface="B Nazanin" panose="00000400000000000000" pitchFamily="2" charset="-78"/>
              </a:rPr>
              <a:t>مرداد 1403</a:t>
            </a:r>
            <a:endParaRPr lang="en-US" altLang="en-US" sz="2000" b="1" dirty="0">
              <a:solidFill>
                <a:srgbClr val="000000"/>
              </a:solidFill>
              <a:latin typeface="Constantia" panose="02030602050306030303" pitchFamily="18" charset="0"/>
              <a:cs typeface="B Nazanin" panose="00000400000000000000" pitchFamily="2" charset="-78"/>
            </a:endParaRPr>
          </a:p>
        </p:txBody>
      </p:sp>
    </p:spTree>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3DF1B-3732-41B9-B970-BC1EA1168A1A}"/>
              </a:ext>
            </a:extLst>
          </p:cNvPr>
          <p:cNvSpPr>
            <a:spLocks noGrp="1"/>
          </p:cNvSpPr>
          <p:nvPr>
            <p:ph type="title"/>
          </p:nvPr>
        </p:nvSpPr>
        <p:spPr/>
        <p:txBody>
          <a:bodyPr/>
          <a:lstStyle/>
          <a:p>
            <a:r>
              <a:rPr lang="fa-IR" altLang="en-US" sz="3200" b="1" dirty="0" err="1">
                <a:solidFill>
                  <a:srgbClr val="FF0000"/>
                </a:solidFill>
                <a:latin typeface="Times New Roman Bold" panose="02020803070505020304" pitchFamily="18" charset="0"/>
                <a:cs typeface="B Nazanin" panose="00000400000000000000" pitchFamily="2" charset="-78"/>
              </a:rPr>
              <a:t>نكات</a:t>
            </a:r>
            <a:r>
              <a:rPr lang="fa-IR" altLang="en-US" sz="3200" b="1" dirty="0">
                <a:solidFill>
                  <a:srgbClr val="FF0000"/>
                </a:solidFill>
                <a:latin typeface="Times New Roman Bold" panose="02020803070505020304" pitchFamily="18" charset="0"/>
                <a:cs typeface="B Nazanin" panose="00000400000000000000" pitchFamily="2" charset="-78"/>
              </a:rPr>
              <a:t> </a:t>
            </a:r>
            <a:r>
              <a:rPr lang="fa-IR" altLang="en-US" sz="3200" b="1" dirty="0" err="1">
                <a:solidFill>
                  <a:srgbClr val="FF0000"/>
                </a:solidFill>
                <a:latin typeface="Times New Roman Bold" panose="02020803070505020304" pitchFamily="18" charset="0"/>
                <a:cs typeface="B Nazanin" panose="00000400000000000000" pitchFamily="2" charset="-78"/>
              </a:rPr>
              <a:t>ایمني</a:t>
            </a:r>
            <a:r>
              <a:rPr lang="fa-IR" altLang="en-US" sz="3200" b="1" dirty="0">
                <a:solidFill>
                  <a:srgbClr val="FF0000"/>
                </a:solidFill>
                <a:latin typeface="Times New Roman Bold" panose="02020803070505020304" pitchFamily="18" charset="0"/>
                <a:cs typeface="B Nazanin" panose="00000400000000000000" pitchFamily="2" charset="-78"/>
              </a:rPr>
              <a:t> </a:t>
            </a:r>
            <a:r>
              <a:rPr lang="fa-IR" altLang="en-US" sz="3200" b="1" dirty="0" err="1">
                <a:solidFill>
                  <a:srgbClr val="FF0000"/>
                </a:solidFill>
                <a:latin typeface="Times New Roman Bold" panose="02020803070505020304" pitchFamily="18" charset="0"/>
                <a:cs typeface="B Nazanin" panose="00000400000000000000" pitchFamily="2" charset="-78"/>
              </a:rPr>
              <a:t>دراستفاده</a:t>
            </a:r>
            <a:r>
              <a:rPr lang="fa-IR" altLang="en-US" sz="3200" b="1" dirty="0">
                <a:solidFill>
                  <a:srgbClr val="FF0000"/>
                </a:solidFill>
                <a:latin typeface="Times New Roman Bold" panose="02020803070505020304" pitchFamily="18" charset="0"/>
                <a:cs typeface="B Nazanin" panose="00000400000000000000" pitchFamily="2" charset="-78"/>
              </a:rPr>
              <a:t> از </a:t>
            </a:r>
            <a:r>
              <a:rPr lang="fa-IR" altLang="en-US" sz="3200" b="1" dirty="0" err="1">
                <a:solidFill>
                  <a:srgbClr val="FF0000"/>
                </a:solidFill>
                <a:latin typeface="Times New Roman Bold" panose="02020803070505020304" pitchFamily="18" charset="0"/>
                <a:cs typeface="B Nazanin" panose="00000400000000000000" pitchFamily="2" charset="-78"/>
              </a:rPr>
              <a:t>فرهاي</a:t>
            </a:r>
            <a:r>
              <a:rPr lang="fa-IR" altLang="en-US" sz="3200" b="1" dirty="0">
                <a:solidFill>
                  <a:srgbClr val="FF0000"/>
                </a:solidFill>
                <a:latin typeface="Times New Roman Bold" panose="02020803070505020304" pitchFamily="18" charset="0"/>
                <a:cs typeface="B Nazanin" panose="00000400000000000000" pitchFamily="2" charset="-78"/>
              </a:rPr>
              <a:t> </a:t>
            </a:r>
            <a:r>
              <a:rPr lang="fa-IR" altLang="en-US" sz="3200" b="1" dirty="0" err="1">
                <a:solidFill>
                  <a:srgbClr val="FF0000"/>
                </a:solidFill>
                <a:latin typeface="Times New Roman Bold" panose="02020803070505020304" pitchFamily="18" charset="0"/>
                <a:cs typeface="B Nazanin" panose="00000400000000000000" pitchFamily="2" charset="-78"/>
              </a:rPr>
              <a:t>مایكروویو</a:t>
            </a:r>
            <a:r>
              <a:rPr lang="fa-IR" altLang="en-US" sz="3200" b="1" dirty="0">
                <a:solidFill>
                  <a:srgbClr val="FF0000"/>
                </a:solidFill>
                <a:latin typeface="Times New Roman Bold" panose="02020803070505020304" pitchFamily="18" charset="0"/>
                <a:cs typeface="B Nazanin" panose="00000400000000000000" pitchFamily="2" charset="-78"/>
              </a:rPr>
              <a:t> :</a:t>
            </a:r>
            <a:br>
              <a:rPr lang="fa-IR" altLang="en-US" sz="3200" b="1" dirty="0">
                <a:solidFill>
                  <a:srgbClr val="FF0000"/>
                </a:solidFill>
                <a:latin typeface="Times New Roman Bold" panose="02020803070505020304" pitchFamily="18" charset="0"/>
                <a:cs typeface="B Nazanin" panose="00000400000000000000" pitchFamily="2" charset="-78"/>
              </a:rPr>
            </a:br>
            <a:endParaRPr lang="en-US" dirty="0"/>
          </a:p>
        </p:txBody>
      </p:sp>
      <p:sp>
        <p:nvSpPr>
          <p:cNvPr id="3" name="Content Placeholder 2">
            <a:extLst>
              <a:ext uri="{FF2B5EF4-FFF2-40B4-BE49-F238E27FC236}">
                <a16:creationId xmlns:a16="http://schemas.microsoft.com/office/drawing/2014/main" id="{0554EF65-0AEB-433C-9FB6-3858EF5701FD}"/>
              </a:ext>
            </a:extLst>
          </p:cNvPr>
          <p:cNvSpPr>
            <a:spLocks noGrp="1"/>
          </p:cNvSpPr>
          <p:nvPr>
            <p:ph idx="1"/>
          </p:nvPr>
        </p:nvSpPr>
        <p:spPr>
          <a:xfrm>
            <a:off x="762000" y="1853755"/>
            <a:ext cx="7696199" cy="4156467"/>
          </a:xfrm>
        </p:spPr>
        <p:txBody>
          <a:bodyPr>
            <a:normAutofit/>
          </a:bodyPr>
          <a:lstStyle/>
          <a:p>
            <a:pPr algn="just" rtl="1">
              <a:spcBef>
                <a:spcPct val="0"/>
              </a:spcBef>
              <a:buClrTx/>
              <a:buSzTx/>
              <a:buFontTx/>
              <a:buNone/>
            </a:pP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فویل</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آلومینیم</a:t>
            </a:r>
            <a:r>
              <a:rPr lang="fa-IR" altLang="en-US" sz="2000" b="1" dirty="0">
                <a:solidFill>
                  <a:srgbClr val="000000"/>
                </a:solidFill>
                <a:latin typeface="Times New Roman Bold" panose="02020803070505020304" pitchFamily="18" charset="0"/>
                <a:cs typeface="B Nazanin" panose="00000400000000000000" pitchFamily="2" charset="-78"/>
              </a:rPr>
              <a:t> نباید با بدنه فر برخورد </a:t>
            </a:r>
            <a:r>
              <a:rPr lang="fa-IR" altLang="en-US" sz="2000" b="1" dirty="0" err="1">
                <a:solidFill>
                  <a:srgbClr val="000000"/>
                </a:solidFill>
                <a:latin typeface="Times New Roman Bold" panose="02020803070505020304" pitchFamily="18" charset="0"/>
                <a:cs typeface="B Nazanin" panose="00000400000000000000" pitchFamily="2" charset="-78"/>
              </a:rPr>
              <a:t>ویا</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خیلي</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نزدیك</a:t>
            </a:r>
            <a:r>
              <a:rPr lang="fa-IR" altLang="en-US" sz="2000" b="1" dirty="0">
                <a:solidFill>
                  <a:srgbClr val="000000"/>
                </a:solidFill>
                <a:latin typeface="Times New Roman Bold" panose="02020803070505020304" pitchFamily="18" charset="0"/>
                <a:cs typeface="B Nazanin" panose="00000400000000000000" pitchFamily="2" charset="-78"/>
              </a:rPr>
              <a:t> باشد .</a:t>
            </a:r>
          </a:p>
          <a:p>
            <a:pPr algn="just" rtl="1">
              <a:spcBef>
                <a:spcPct val="0"/>
              </a:spcBef>
              <a:buClrTx/>
              <a:buSzTx/>
              <a:buFontTx/>
              <a:buNone/>
            </a:pP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ظروفي</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كه</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داراي</a:t>
            </a:r>
            <a:r>
              <a:rPr lang="fa-IR" altLang="en-US" sz="2000" b="1" dirty="0">
                <a:solidFill>
                  <a:srgbClr val="000000"/>
                </a:solidFill>
                <a:latin typeface="Times New Roman Bold" panose="02020803070505020304" pitchFamily="18" charset="0"/>
                <a:cs typeface="B Nazanin" panose="00000400000000000000" pitchFamily="2" charset="-78"/>
              </a:rPr>
              <a:t> درب </a:t>
            </a:r>
            <a:r>
              <a:rPr lang="fa-IR" altLang="en-US" sz="2000" b="1" dirty="0" err="1">
                <a:solidFill>
                  <a:srgbClr val="000000"/>
                </a:solidFill>
                <a:latin typeface="Times New Roman Bold" panose="02020803070505020304" pitchFamily="18" charset="0"/>
                <a:cs typeface="B Nazanin" panose="00000400000000000000" pitchFamily="2" charset="-78"/>
              </a:rPr>
              <a:t>محكم</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وبدون</a:t>
            </a:r>
            <a:r>
              <a:rPr lang="fa-IR" altLang="en-US" sz="2000" b="1" dirty="0">
                <a:solidFill>
                  <a:srgbClr val="000000"/>
                </a:solidFill>
                <a:latin typeface="Times New Roman Bold" panose="02020803070505020304" pitchFamily="18" charset="0"/>
                <a:cs typeface="B Nazanin" panose="00000400000000000000" pitchFamily="2" charset="-78"/>
              </a:rPr>
              <a:t> روزنه </a:t>
            </a:r>
            <a:r>
              <a:rPr lang="fa-IR" altLang="en-US" sz="2000" b="1" dirty="0" err="1">
                <a:solidFill>
                  <a:srgbClr val="000000"/>
                </a:solidFill>
                <a:latin typeface="Times New Roman Bold" panose="02020803070505020304" pitchFamily="18" charset="0"/>
                <a:cs typeface="B Nazanin" panose="00000400000000000000" pitchFamily="2" charset="-78"/>
              </a:rPr>
              <a:t>ویا</a:t>
            </a:r>
            <a:r>
              <a:rPr lang="fa-IR" altLang="en-US" sz="2000" b="1" dirty="0">
                <a:solidFill>
                  <a:srgbClr val="000000"/>
                </a:solidFill>
                <a:latin typeface="Times New Roman Bold" panose="02020803070505020304" pitchFamily="18" charset="0"/>
                <a:cs typeface="B Nazanin" panose="00000400000000000000" pitchFamily="2" charset="-78"/>
              </a:rPr>
              <a:t> ظروف </a:t>
            </a:r>
            <a:r>
              <a:rPr lang="fa-IR" altLang="en-US" sz="2000" b="1" dirty="0" err="1">
                <a:solidFill>
                  <a:srgbClr val="000000"/>
                </a:solidFill>
                <a:latin typeface="Times New Roman Bold" panose="02020803070505020304" pitchFamily="18" charset="0"/>
                <a:cs typeface="B Nazanin" panose="00000400000000000000" pitchFamily="2" charset="-78"/>
              </a:rPr>
              <a:t>داراي</a:t>
            </a:r>
            <a:r>
              <a:rPr lang="fa-IR" altLang="en-US" sz="2000" b="1" dirty="0">
                <a:solidFill>
                  <a:srgbClr val="000000"/>
                </a:solidFill>
                <a:latin typeface="Times New Roman Bold" panose="02020803070505020304" pitchFamily="18" charset="0"/>
                <a:cs typeface="B Nazanin" panose="00000400000000000000" pitchFamily="2" charset="-78"/>
              </a:rPr>
              <a:t> پوشش </a:t>
            </a:r>
            <a:r>
              <a:rPr lang="fa-IR" altLang="en-US" sz="2000" b="1" dirty="0" err="1">
                <a:solidFill>
                  <a:srgbClr val="000000"/>
                </a:solidFill>
                <a:latin typeface="Times New Roman Bold" panose="02020803070505020304" pitchFamily="18" charset="0"/>
                <a:cs typeface="B Nazanin" panose="00000400000000000000" pitchFamily="2" charset="-78"/>
              </a:rPr>
              <a:t>كاملا</a:t>
            </a:r>
            <a:r>
              <a:rPr lang="fa-IR" altLang="en-US" sz="2000" b="1" dirty="0">
                <a:solidFill>
                  <a:srgbClr val="000000"/>
                </a:solidFill>
                <a:latin typeface="Times New Roman Bold" panose="02020803070505020304" pitchFamily="18" charset="0"/>
                <a:cs typeface="B Nazanin" panose="00000400000000000000" pitchFamily="2" charset="-78"/>
              </a:rPr>
              <a:t>" بسته را </a:t>
            </a:r>
            <a:r>
              <a:rPr lang="fa-IR" altLang="en-US" sz="2000" b="1" dirty="0" err="1">
                <a:solidFill>
                  <a:srgbClr val="000000"/>
                </a:solidFill>
                <a:latin typeface="Times New Roman Bold" panose="02020803070505020304" pitchFamily="18" charset="0"/>
                <a:cs typeface="B Nazanin" panose="00000400000000000000" pitchFamily="2" charset="-78"/>
              </a:rPr>
              <a:t>درفرهاي</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مایكروویو</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بكارنگیرید</a:t>
            </a:r>
            <a:r>
              <a:rPr lang="fa-IR" altLang="en-US" sz="2000" b="1" dirty="0">
                <a:solidFill>
                  <a:srgbClr val="000000"/>
                </a:solidFill>
                <a:latin typeface="Times New Roman Bold" panose="02020803070505020304" pitchFamily="18" charset="0"/>
                <a:cs typeface="B Nazanin" panose="00000400000000000000" pitchFamily="2" charset="-78"/>
              </a:rPr>
              <a:t>.</a:t>
            </a:r>
          </a:p>
          <a:p>
            <a:pPr algn="just" rtl="1">
              <a:spcBef>
                <a:spcPct val="0"/>
              </a:spcBef>
              <a:buClrTx/>
              <a:buSzTx/>
              <a:buFontTx/>
              <a:buNone/>
            </a:pP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درفرهاي</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مایكروویو</a:t>
            </a:r>
            <a:r>
              <a:rPr lang="fa-IR" altLang="en-US" sz="2000" b="1" dirty="0">
                <a:solidFill>
                  <a:srgbClr val="000000"/>
                </a:solidFill>
                <a:latin typeface="Times New Roman Bold" panose="02020803070505020304" pitchFamily="18" charset="0"/>
                <a:cs typeface="B Nazanin" panose="00000400000000000000" pitchFamily="2" charset="-78"/>
              </a:rPr>
              <a:t> ظروف شیشه </a:t>
            </a:r>
            <a:r>
              <a:rPr lang="fa-IR" altLang="en-US" sz="2000" b="1" dirty="0" err="1">
                <a:solidFill>
                  <a:srgbClr val="000000"/>
                </a:solidFill>
                <a:latin typeface="Times New Roman Bold" panose="02020803070505020304" pitchFamily="18" charset="0"/>
                <a:cs typeface="B Nazanin" panose="00000400000000000000" pitchFamily="2" charset="-78"/>
              </a:rPr>
              <a:t>اي</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نشكن</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ویا</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كاغذ</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وپلاستیك</a:t>
            </a:r>
            <a:r>
              <a:rPr lang="fa-IR" altLang="en-US" sz="2000" b="1" dirty="0">
                <a:solidFill>
                  <a:srgbClr val="000000"/>
                </a:solidFill>
                <a:latin typeface="Times New Roman Bold" panose="02020803070505020304" pitchFamily="18" charset="0"/>
                <a:cs typeface="B Nazanin" panose="00000400000000000000" pitchFamily="2" charset="-78"/>
              </a:rPr>
              <a:t> مخصوص استفاده </a:t>
            </a:r>
            <a:r>
              <a:rPr lang="fa-IR" altLang="en-US" sz="2000" b="1" dirty="0" err="1">
                <a:solidFill>
                  <a:srgbClr val="000000"/>
                </a:solidFill>
                <a:latin typeface="Times New Roman Bold" panose="02020803070505020304" pitchFamily="18" charset="0"/>
                <a:cs typeface="B Nazanin" panose="00000400000000000000" pitchFamily="2" charset="-78"/>
              </a:rPr>
              <a:t>كنید</a:t>
            </a:r>
            <a:r>
              <a:rPr lang="fa-IR" altLang="en-US" sz="2000" b="1" dirty="0">
                <a:solidFill>
                  <a:srgbClr val="000000"/>
                </a:solidFill>
                <a:latin typeface="Times New Roman Bold" panose="02020803070505020304" pitchFamily="18" charset="0"/>
                <a:cs typeface="B Nazanin" panose="00000400000000000000" pitchFamily="2" charset="-78"/>
              </a:rPr>
              <a:t>.</a:t>
            </a:r>
          </a:p>
          <a:p>
            <a:pPr algn="just" rtl="1">
              <a:spcBef>
                <a:spcPct val="0"/>
              </a:spcBef>
              <a:buClrTx/>
              <a:buSzTx/>
              <a:buFontTx/>
              <a:buNone/>
            </a:pP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كاغذ</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معمولي</a:t>
            </a:r>
            <a:r>
              <a:rPr lang="fa-IR" altLang="en-US" sz="2000" b="1" dirty="0">
                <a:solidFill>
                  <a:srgbClr val="000000"/>
                </a:solidFill>
                <a:latin typeface="Times New Roman Bold" panose="02020803070505020304" pitchFamily="18" charset="0"/>
                <a:cs typeface="B Nazanin" panose="00000400000000000000" pitchFamily="2" charset="-78"/>
              </a:rPr>
              <a:t> را در فر </a:t>
            </a:r>
            <a:r>
              <a:rPr lang="fa-IR" altLang="en-US" sz="2000" b="1" dirty="0" err="1">
                <a:solidFill>
                  <a:srgbClr val="000000"/>
                </a:solidFill>
                <a:latin typeface="Times New Roman Bold" panose="02020803070505020304" pitchFamily="18" charset="0"/>
                <a:cs typeface="B Nazanin" panose="00000400000000000000" pitchFamily="2" charset="-78"/>
              </a:rPr>
              <a:t>مایكروویو</a:t>
            </a:r>
            <a:r>
              <a:rPr lang="fa-IR" altLang="en-US" sz="2000" b="1" dirty="0">
                <a:solidFill>
                  <a:srgbClr val="000000"/>
                </a:solidFill>
                <a:latin typeface="Times New Roman Bold" panose="02020803070505020304" pitchFamily="18" charset="0"/>
                <a:cs typeface="B Nazanin" panose="00000400000000000000" pitchFamily="2" charset="-78"/>
              </a:rPr>
              <a:t> استفاده </a:t>
            </a:r>
            <a:r>
              <a:rPr lang="fa-IR" altLang="en-US" sz="2000" b="1" dirty="0" err="1">
                <a:solidFill>
                  <a:srgbClr val="000000"/>
                </a:solidFill>
                <a:latin typeface="Times New Roman Bold" panose="02020803070505020304" pitchFamily="18" charset="0"/>
                <a:cs typeface="B Nazanin" panose="00000400000000000000" pitchFamily="2" charset="-78"/>
              </a:rPr>
              <a:t>نكنید</a:t>
            </a:r>
            <a:r>
              <a:rPr lang="fa-IR" altLang="en-US" sz="2000" b="1" dirty="0">
                <a:solidFill>
                  <a:srgbClr val="000000"/>
                </a:solidFill>
                <a:latin typeface="Times New Roman Bold" panose="02020803070505020304" pitchFamily="18" charset="0"/>
                <a:cs typeface="B Nazanin" panose="00000400000000000000" pitchFamily="2" charset="-78"/>
              </a:rPr>
              <a:t>.</a:t>
            </a:r>
          </a:p>
          <a:p>
            <a:pPr algn="just" rtl="1">
              <a:spcBef>
                <a:spcPct val="0"/>
              </a:spcBef>
              <a:buClrTx/>
              <a:buSzTx/>
              <a:buFontTx/>
              <a:buNone/>
            </a:pP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براي</a:t>
            </a:r>
            <a:r>
              <a:rPr lang="fa-IR" altLang="en-US" sz="2000" b="1" dirty="0">
                <a:solidFill>
                  <a:srgbClr val="000000"/>
                </a:solidFill>
                <a:latin typeface="Times New Roman Bold" panose="02020803070505020304" pitchFamily="18" charset="0"/>
                <a:cs typeface="B Nazanin" panose="00000400000000000000" pitchFamily="2" charset="-78"/>
              </a:rPr>
              <a:t> پختن </a:t>
            </a:r>
            <a:r>
              <a:rPr lang="fa-IR" altLang="en-US" sz="2000" b="1" dirty="0" err="1">
                <a:solidFill>
                  <a:srgbClr val="000000"/>
                </a:solidFill>
                <a:latin typeface="Times New Roman Bold" panose="02020803070505020304" pitchFamily="18" charset="0"/>
                <a:cs typeface="B Nazanin" panose="00000400000000000000" pitchFamily="2" charset="-78"/>
              </a:rPr>
              <a:t>ویا</a:t>
            </a:r>
            <a:r>
              <a:rPr lang="fa-IR" altLang="en-US" sz="2000" b="1" dirty="0">
                <a:solidFill>
                  <a:srgbClr val="000000"/>
                </a:solidFill>
                <a:latin typeface="Times New Roman Bold" panose="02020803070505020304" pitchFamily="18" charset="0"/>
                <a:cs typeface="B Nazanin" panose="00000400000000000000" pitchFamily="2" charset="-78"/>
              </a:rPr>
              <a:t> گرم </a:t>
            </a:r>
            <a:r>
              <a:rPr lang="fa-IR" altLang="en-US" sz="2000" b="1" dirty="0" err="1">
                <a:solidFill>
                  <a:srgbClr val="000000"/>
                </a:solidFill>
                <a:latin typeface="Times New Roman Bold" panose="02020803070505020304" pitchFamily="18" charset="0"/>
                <a:cs typeface="B Nazanin" panose="00000400000000000000" pitchFamily="2" charset="-78"/>
              </a:rPr>
              <a:t>كردن</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موادي</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كه</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داراي</a:t>
            </a:r>
            <a:r>
              <a:rPr lang="fa-IR" altLang="en-US" sz="2000" b="1" dirty="0">
                <a:solidFill>
                  <a:srgbClr val="000000"/>
                </a:solidFill>
                <a:latin typeface="Times New Roman Bold" panose="02020803070505020304" pitchFamily="18" charset="0"/>
                <a:cs typeface="B Nazanin" panose="00000400000000000000" pitchFamily="2" charset="-78"/>
              </a:rPr>
              <a:t> پوست </a:t>
            </a:r>
            <a:r>
              <a:rPr lang="fa-IR" altLang="en-US" sz="2000" b="1" dirty="0" err="1">
                <a:solidFill>
                  <a:srgbClr val="000000"/>
                </a:solidFill>
                <a:latin typeface="Times New Roman Bold" panose="02020803070505020304" pitchFamily="18" charset="0"/>
                <a:cs typeface="B Nazanin" panose="00000400000000000000" pitchFamily="2" charset="-78"/>
              </a:rPr>
              <a:t>مي</a:t>
            </a:r>
            <a:r>
              <a:rPr lang="fa-IR" altLang="en-US" sz="2000" b="1" dirty="0">
                <a:solidFill>
                  <a:srgbClr val="000000"/>
                </a:solidFill>
                <a:latin typeface="Times New Roman Bold" panose="02020803070505020304" pitchFamily="18" charset="0"/>
                <a:cs typeface="B Nazanin" panose="00000400000000000000" pitchFamily="2" charset="-78"/>
              </a:rPr>
              <a:t> باشند مثل گوجه </a:t>
            </a:r>
            <a:r>
              <a:rPr lang="fa-IR" altLang="en-US" sz="2000" b="1" dirty="0" err="1">
                <a:solidFill>
                  <a:srgbClr val="000000"/>
                </a:solidFill>
                <a:latin typeface="Times New Roman Bold" panose="02020803070505020304" pitchFamily="18" charset="0"/>
                <a:cs typeface="B Nazanin" panose="00000400000000000000" pitchFamily="2" charset="-78"/>
              </a:rPr>
              <a:t>فرنگي</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وسیب</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زمیني</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وغیره</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روي</a:t>
            </a:r>
            <a:r>
              <a:rPr lang="fa-IR" altLang="en-US" sz="2000" b="1" dirty="0">
                <a:solidFill>
                  <a:srgbClr val="000000"/>
                </a:solidFill>
                <a:latin typeface="Times New Roman Bold" panose="02020803070505020304" pitchFamily="18" charset="0"/>
                <a:cs typeface="B Nazanin" panose="00000400000000000000" pitchFamily="2" charset="-78"/>
              </a:rPr>
              <a:t> پوست آنها چند سوراخ ایجاد نمائید .</a:t>
            </a:r>
          </a:p>
          <a:p>
            <a:pPr algn="just" rtl="1">
              <a:spcBef>
                <a:spcPct val="0"/>
              </a:spcBef>
              <a:buClrTx/>
              <a:buSzTx/>
              <a:buFontTx/>
              <a:buNone/>
            </a:pPr>
            <a:r>
              <a:rPr lang="fa-IR" altLang="en-US" sz="2000" b="1" dirty="0">
                <a:solidFill>
                  <a:srgbClr val="000000"/>
                </a:solidFill>
                <a:latin typeface="Times New Roman Bold" panose="02020803070505020304" pitchFamily="18" charset="0"/>
                <a:cs typeface="B Nazanin" panose="00000400000000000000" pitchFamily="2" charset="-78"/>
              </a:rPr>
              <a:t>-هرگز تخم مرغ درسته را </a:t>
            </a:r>
            <a:r>
              <a:rPr lang="fa-IR" altLang="en-US" sz="2000" b="1" dirty="0" err="1">
                <a:solidFill>
                  <a:srgbClr val="000000"/>
                </a:solidFill>
                <a:latin typeface="Times New Roman Bold" panose="02020803070505020304" pitchFamily="18" charset="0"/>
                <a:cs typeface="B Nazanin" panose="00000400000000000000" pitchFamily="2" charset="-78"/>
              </a:rPr>
              <a:t>درفر</a:t>
            </a:r>
            <a:r>
              <a:rPr lang="fa-IR" altLang="en-US" sz="2000" b="1" dirty="0">
                <a:solidFill>
                  <a:srgbClr val="000000"/>
                </a:solidFill>
                <a:latin typeface="Times New Roman Bold" panose="02020803070505020304" pitchFamily="18" charset="0"/>
                <a:cs typeface="B Nazanin" panose="00000400000000000000" pitchFamily="2" charset="-78"/>
              </a:rPr>
              <a:t> قرار ندهید.</a:t>
            </a:r>
          </a:p>
          <a:p>
            <a:pPr algn="just" rtl="1">
              <a:spcBef>
                <a:spcPct val="0"/>
              </a:spcBef>
              <a:buClrTx/>
              <a:buSzTx/>
              <a:buFontTx/>
              <a:buNone/>
            </a:pPr>
            <a:r>
              <a:rPr lang="fa-IR" altLang="en-US" sz="2000" b="1" dirty="0">
                <a:solidFill>
                  <a:srgbClr val="000000"/>
                </a:solidFill>
                <a:latin typeface="Times New Roman Bold" panose="02020803070505020304" pitchFamily="18" charset="0"/>
                <a:cs typeface="B Nazanin" panose="00000400000000000000" pitchFamily="2" charset="-78"/>
              </a:rPr>
              <a:t>- هرگز </a:t>
            </a:r>
            <a:r>
              <a:rPr lang="fa-IR" altLang="en-US" sz="2000" b="1" dirty="0" err="1">
                <a:solidFill>
                  <a:srgbClr val="000000"/>
                </a:solidFill>
                <a:latin typeface="Times New Roman Bold" panose="02020803070505020304" pitchFamily="18" charset="0"/>
                <a:cs typeface="B Nazanin" panose="00000400000000000000" pitchFamily="2" charset="-78"/>
              </a:rPr>
              <a:t>فرمایكرویو</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خالي</a:t>
            </a:r>
            <a:r>
              <a:rPr lang="fa-IR" altLang="en-US" sz="2000" b="1" dirty="0">
                <a:solidFill>
                  <a:srgbClr val="000000"/>
                </a:solidFill>
                <a:latin typeface="Times New Roman Bold" panose="02020803070505020304" pitchFamily="18" charset="0"/>
                <a:cs typeface="B Nazanin" panose="00000400000000000000" pitchFamily="2" charset="-78"/>
              </a:rPr>
              <a:t> را روشن </a:t>
            </a:r>
            <a:r>
              <a:rPr lang="fa-IR" altLang="en-US" sz="2000" b="1" dirty="0" err="1">
                <a:solidFill>
                  <a:srgbClr val="000000"/>
                </a:solidFill>
                <a:latin typeface="Times New Roman Bold" panose="02020803070505020304" pitchFamily="18" charset="0"/>
                <a:cs typeface="B Nazanin" panose="00000400000000000000" pitchFamily="2" charset="-78"/>
              </a:rPr>
              <a:t>نكنید</a:t>
            </a:r>
            <a:r>
              <a:rPr lang="fa-IR" altLang="en-US" sz="2000" b="1" dirty="0">
                <a:solidFill>
                  <a:srgbClr val="000000"/>
                </a:solidFill>
                <a:latin typeface="Times New Roman Bold" panose="02020803070505020304" pitchFamily="18" charset="0"/>
                <a:cs typeface="B Nazanin" panose="00000400000000000000" pitchFamily="2" charset="-78"/>
              </a:rPr>
              <a:t>.</a:t>
            </a:r>
          </a:p>
          <a:p>
            <a:pPr algn="just" rtl="1">
              <a:spcBef>
                <a:spcPct val="0"/>
              </a:spcBef>
              <a:buClrTx/>
              <a:buSzTx/>
              <a:buFontTx/>
              <a:buNone/>
            </a:pPr>
            <a:r>
              <a:rPr lang="fa-IR" altLang="en-US" sz="2000" b="1" dirty="0">
                <a:solidFill>
                  <a:srgbClr val="000000"/>
                </a:solidFill>
                <a:latin typeface="Times New Roman Bold" panose="02020803070505020304" pitchFamily="18" charset="0"/>
                <a:cs typeface="B Nazanin" panose="00000400000000000000" pitchFamily="2" charset="-78"/>
              </a:rPr>
              <a:t>- هرگز </a:t>
            </a:r>
            <a:r>
              <a:rPr lang="fa-IR" altLang="en-US" sz="2000" b="1" dirty="0" err="1">
                <a:solidFill>
                  <a:srgbClr val="000000"/>
                </a:solidFill>
                <a:latin typeface="Times New Roman Bold" panose="02020803070505020304" pitchFamily="18" charset="0"/>
                <a:cs typeface="B Nazanin" panose="00000400000000000000" pitchFamily="2" charset="-78"/>
              </a:rPr>
              <a:t>قوطیھاي</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كنسرو</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ویا</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قوطي</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وشیشه</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هاي</a:t>
            </a:r>
            <a:r>
              <a:rPr lang="fa-IR" altLang="en-US" sz="2000" b="1" dirty="0">
                <a:solidFill>
                  <a:srgbClr val="000000"/>
                </a:solidFill>
                <a:latin typeface="Times New Roman Bold" panose="02020803070505020304" pitchFamily="18" charset="0"/>
                <a:cs typeface="B Nazanin" panose="00000400000000000000" pitchFamily="2" charset="-78"/>
              </a:rPr>
              <a:t> دربسته </a:t>
            </a:r>
            <a:r>
              <a:rPr lang="fa-IR" altLang="en-US" sz="2000" b="1" dirty="0" err="1">
                <a:solidFill>
                  <a:srgbClr val="000000"/>
                </a:solidFill>
                <a:latin typeface="Times New Roman Bold" panose="02020803070505020304" pitchFamily="18" charset="0"/>
                <a:cs typeface="B Nazanin" panose="00000400000000000000" pitchFamily="2" charset="-78"/>
              </a:rPr>
              <a:t>محتوي</a:t>
            </a:r>
            <a:r>
              <a:rPr lang="fa-IR" altLang="en-US" sz="2000" b="1" dirty="0">
                <a:solidFill>
                  <a:srgbClr val="000000"/>
                </a:solidFill>
                <a:latin typeface="Times New Roman Bold" panose="02020803070505020304" pitchFamily="18" charset="0"/>
                <a:cs typeface="B Nazanin" panose="00000400000000000000" pitchFamily="2" charset="-78"/>
              </a:rPr>
              <a:t> مواد </a:t>
            </a:r>
            <a:r>
              <a:rPr lang="fa-IR" altLang="en-US" sz="2000" b="1" dirty="0" err="1">
                <a:solidFill>
                  <a:srgbClr val="000000"/>
                </a:solidFill>
                <a:latin typeface="Times New Roman Bold" panose="02020803070505020304" pitchFamily="18" charset="0"/>
                <a:cs typeface="B Nazanin" panose="00000400000000000000" pitchFamily="2" charset="-78"/>
              </a:rPr>
              <a:t>غذائي</a:t>
            </a:r>
            <a:r>
              <a:rPr lang="fa-IR" altLang="en-US" sz="2000" b="1" dirty="0">
                <a:solidFill>
                  <a:srgbClr val="000000"/>
                </a:solidFill>
                <a:latin typeface="Times New Roman Bold" panose="02020803070505020304" pitchFamily="18" charset="0"/>
                <a:cs typeface="B Nazanin" panose="00000400000000000000" pitchFamily="2" charset="-78"/>
              </a:rPr>
              <a:t> را در فر </a:t>
            </a:r>
            <a:r>
              <a:rPr lang="fa-IR" altLang="en-US" sz="2000" b="1" dirty="0" err="1">
                <a:solidFill>
                  <a:srgbClr val="000000"/>
                </a:solidFill>
                <a:latin typeface="Times New Roman Bold" panose="02020803070505020304" pitchFamily="18" charset="0"/>
                <a:cs typeface="B Nazanin" panose="00000400000000000000" pitchFamily="2" charset="-78"/>
              </a:rPr>
              <a:t>قرارندھید</a:t>
            </a:r>
            <a:r>
              <a:rPr lang="fa-IR" altLang="en-US" sz="2000" b="1" dirty="0">
                <a:solidFill>
                  <a:srgbClr val="000000"/>
                </a:solidFill>
                <a:latin typeface="Times New Roman Bold" panose="02020803070505020304" pitchFamily="18" charset="0"/>
                <a:cs typeface="B Nazanin" panose="00000400000000000000" pitchFamily="2" charset="-78"/>
              </a:rPr>
              <a:t> زیرا </a:t>
            </a:r>
            <a:r>
              <a:rPr lang="fa-IR" altLang="en-US" sz="2000" b="1" dirty="0" err="1">
                <a:solidFill>
                  <a:srgbClr val="000000"/>
                </a:solidFill>
                <a:latin typeface="Times New Roman Bold" panose="02020803070505020304" pitchFamily="18" charset="0"/>
                <a:cs typeface="B Nazanin" panose="00000400000000000000" pitchFamily="2" charset="-78"/>
              </a:rPr>
              <a:t>ممكن</a:t>
            </a:r>
            <a:r>
              <a:rPr lang="fa-IR" altLang="en-US" sz="2000" b="1" dirty="0">
                <a:solidFill>
                  <a:srgbClr val="000000"/>
                </a:solidFill>
                <a:latin typeface="Times New Roman Bold" panose="02020803070505020304" pitchFamily="18" charset="0"/>
                <a:cs typeface="B Nazanin" panose="00000400000000000000" pitchFamily="2" charset="-78"/>
              </a:rPr>
              <a:t> است منفجر شده و به افراد آسیب برساند .</a:t>
            </a:r>
          </a:p>
          <a:p>
            <a:pPr marL="0" indent="0" algn="r" rtl="1">
              <a:buNone/>
            </a:pPr>
            <a:endParaRPr lang="en-US" dirty="0"/>
          </a:p>
        </p:txBody>
      </p:sp>
      <p:sp>
        <p:nvSpPr>
          <p:cNvPr id="33794" name="Slide Number Placeholder 1"/>
          <p:cNvSpPr>
            <a:spLocks noGrp="1"/>
          </p:cNvSpPr>
          <p:nvPr>
            <p:ph type="sldNum" sz="quarter" idx="12"/>
          </p:nvPr>
        </p:nvSpPr>
        <p:spPr>
          <a:noFill/>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0EE67701-E5E4-46B1-90D3-917B0C539968}" type="slidenum">
              <a:rPr lang="en-US" altLang="en-US" sz="2600" smtClean="0">
                <a:solidFill>
                  <a:schemeClr val="bg1"/>
                </a:solidFill>
              </a:rPr>
              <a:pPr>
                <a:spcBef>
                  <a:spcPct val="0"/>
                </a:spcBef>
                <a:buClrTx/>
                <a:buSzTx/>
                <a:buFontTx/>
                <a:buNone/>
              </a:pPr>
              <a:t>20</a:t>
            </a:fld>
            <a:endParaRPr lang="en-US" altLang="en-US" sz="2600">
              <a:solidFill>
                <a:schemeClr val="bg1"/>
              </a:solidFill>
            </a:endParaRPr>
          </a:p>
        </p:txBody>
      </p:sp>
    </p:spTree>
    <p:extLst>
      <p:ext uri="{BB962C8B-B14F-4D97-AF65-F5344CB8AC3E}">
        <p14:creationId xmlns:p14="http://schemas.microsoft.com/office/powerpoint/2010/main" val="1517852731"/>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3DF1B-3732-41B9-B970-BC1EA1168A1A}"/>
              </a:ext>
            </a:extLst>
          </p:cNvPr>
          <p:cNvSpPr>
            <a:spLocks noGrp="1"/>
          </p:cNvSpPr>
          <p:nvPr>
            <p:ph type="title"/>
          </p:nvPr>
        </p:nvSpPr>
        <p:spPr/>
        <p:txBody>
          <a:bodyPr/>
          <a:lstStyle/>
          <a:p>
            <a:r>
              <a:rPr lang="fa-IR" altLang="en-US" sz="3200" b="1" dirty="0" err="1">
                <a:solidFill>
                  <a:srgbClr val="FF0000"/>
                </a:solidFill>
                <a:latin typeface="Times New Roman Bold" panose="02020803070505020304" pitchFamily="18" charset="0"/>
                <a:cs typeface="B Nazanin" panose="00000400000000000000" pitchFamily="2" charset="-78"/>
              </a:rPr>
              <a:t>نكات</a:t>
            </a:r>
            <a:r>
              <a:rPr lang="fa-IR" altLang="en-US" sz="3200" b="1" dirty="0">
                <a:solidFill>
                  <a:srgbClr val="FF0000"/>
                </a:solidFill>
                <a:latin typeface="Times New Roman Bold" panose="02020803070505020304" pitchFamily="18" charset="0"/>
                <a:cs typeface="B Nazanin" panose="00000400000000000000" pitchFamily="2" charset="-78"/>
              </a:rPr>
              <a:t> </a:t>
            </a:r>
            <a:r>
              <a:rPr lang="fa-IR" altLang="en-US" sz="3200" b="1" dirty="0" err="1">
                <a:solidFill>
                  <a:srgbClr val="FF0000"/>
                </a:solidFill>
                <a:latin typeface="Times New Roman Bold" panose="02020803070505020304" pitchFamily="18" charset="0"/>
                <a:cs typeface="B Nazanin" panose="00000400000000000000" pitchFamily="2" charset="-78"/>
              </a:rPr>
              <a:t>ایمني</a:t>
            </a:r>
            <a:r>
              <a:rPr lang="fa-IR" altLang="en-US" sz="3200" b="1" dirty="0">
                <a:solidFill>
                  <a:srgbClr val="FF0000"/>
                </a:solidFill>
                <a:latin typeface="Times New Roman Bold" panose="02020803070505020304" pitchFamily="18" charset="0"/>
                <a:cs typeface="B Nazanin" panose="00000400000000000000" pitchFamily="2" charset="-78"/>
              </a:rPr>
              <a:t> </a:t>
            </a:r>
            <a:r>
              <a:rPr lang="fa-IR" altLang="en-US" sz="3200" b="1" dirty="0" err="1">
                <a:solidFill>
                  <a:srgbClr val="FF0000"/>
                </a:solidFill>
                <a:latin typeface="Times New Roman Bold" panose="02020803070505020304" pitchFamily="18" charset="0"/>
                <a:cs typeface="B Nazanin" panose="00000400000000000000" pitchFamily="2" charset="-78"/>
              </a:rPr>
              <a:t>دراستفاده</a:t>
            </a:r>
            <a:r>
              <a:rPr lang="fa-IR" altLang="en-US" sz="3200" b="1" dirty="0">
                <a:solidFill>
                  <a:srgbClr val="FF0000"/>
                </a:solidFill>
                <a:latin typeface="Times New Roman Bold" panose="02020803070505020304" pitchFamily="18" charset="0"/>
                <a:cs typeface="B Nazanin" panose="00000400000000000000" pitchFamily="2" charset="-78"/>
              </a:rPr>
              <a:t> از </a:t>
            </a:r>
            <a:r>
              <a:rPr lang="fa-IR" altLang="en-US" sz="3200" b="1" dirty="0" err="1">
                <a:solidFill>
                  <a:srgbClr val="FF0000"/>
                </a:solidFill>
                <a:latin typeface="Times New Roman Bold" panose="02020803070505020304" pitchFamily="18" charset="0"/>
                <a:cs typeface="B Nazanin" panose="00000400000000000000" pitchFamily="2" charset="-78"/>
              </a:rPr>
              <a:t>فرهاي</a:t>
            </a:r>
            <a:r>
              <a:rPr lang="fa-IR" altLang="en-US" sz="3200" b="1" dirty="0">
                <a:solidFill>
                  <a:srgbClr val="FF0000"/>
                </a:solidFill>
                <a:latin typeface="Times New Roman Bold" panose="02020803070505020304" pitchFamily="18" charset="0"/>
                <a:cs typeface="B Nazanin" panose="00000400000000000000" pitchFamily="2" charset="-78"/>
              </a:rPr>
              <a:t> </a:t>
            </a:r>
            <a:r>
              <a:rPr lang="fa-IR" altLang="en-US" sz="3200" b="1" dirty="0" err="1">
                <a:solidFill>
                  <a:srgbClr val="FF0000"/>
                </a:solidFill>
                <a:latin typeface="Times New Roman Bold" panose="02020803070505020304" pitchFamily="18" charset="0"/>
                <a:cs typeface="B Nazanin" panose="00000400000000000000" pitchFamily="2" charset="-78"/>
              </a:rPr>
              <a:t>مایكروویو</a:t>
            </a:r>
            <a:r>
              <a:rPr lang="fa-IR" altLang="en-US" sz="3200" b="1" dirty="0">
                <a:solidFill>
                  <a:srgbClr val="FF0000"/>
                </a:solidFill>
                <a:latin typeface="Times New Roman Bold" panose="02020803070505020304" pitchFamily="18" charset="0"/>
                <a:cs typeface="B Nazanin" panose="00000400000000000000" pitchFamily="2" charset="-78"/>
              </a:rPr>
              <a:t> :</a:t>
            </a:r>
            <a:br>
              <a:rPr lang="fa-IR" altLang="en-US" sz="3200" b="1" dirty="0">
                <a:solidFill>
                  <a:srgbClr val="FF0000"/>
                </a:solidFill>
                <a:latin typeface="Times New Roman Bold" panose="02020803070505020304" pitchFamily="18" charset="0"/>
                <a:cs typeface="B Nazanin" panose="00000400000000000000" pitchFamily="2" charset="-78"/>
              </a:rPr>
            </a:br>
            <a:endParaRPr lang="en-US" dirty="0"/>
          </a:p>
        </p:txBody>
      </p:sp>
      <p:sp>
        <p:nvSpPr>
          <p:cNvPr id="3" name="Content Placeholder 2">
            <a:extLst>
              <a:ext uri="{FF2B5EF4-FFF2-40B4-BE49-F238E27FC236}">
                <a16:creationId xmlns:a16="http://schemas.microsoft.com/office/drawing/2014/main" id="{0554EF65-0AEB-433C-9FB6-3858EF5701FD}"/>
              </a:ext>
            </a:extLst>
          </p:cNvPr>
          <p:cNvSpPr>
            <a:spLocks noGrp="1"/>
          </p:cNvSpPr>
          <p:nvPr>
            <p:ph idx="1"/>
          </p:nvPr>
        </p:nvSpPr>
        <p:spPr>
          <a:xfrm>
            <a:off x="487725" y="1981201"/>
            <a:ext cx="7741875" cy="4038600"/>
          </a:xfrm>
        </p:spPr>
        <p:txBody>
          <a:bodyPr>
            <a:normAutofit/>
          </a:bodyPr>
          <a:lstStyle/>
          <a:p>
            <a:pPr algn="just" rtl="1">
              <a:spcBef>
                <a:spcPct val="0"/>
              </a:spcBef>
              <a:buClrTx/>
              <a:buSzTx/>
              <a:buFontTx/>
              <a:buNone/>
            </a:pP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براي</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جلوگیري</a:t>
            </a:r>
            <a:r>
              <a:rPr lang="fa-IR" altLang="en-US" sz="2000" b="1" dirty="0">
                <a:solidFill>
                  <a:srgbClr val="000000"/>
                </a:solidFill>
                <a:latin typeface="Times New Roman Bold" panose="02020803070505020304" pitchFamily="18" charset="0"/>
                <a:cs typeface="B Nazanin" panose="00000400000000000000" pitchFamily="2" charset="-78"/>
              </a:rPr>
              <a:t> از خطرات </a:t>
            </a:r>
            <a:r>
              <a:rPr lang="fa-IR" altLang="en-US" sz="2000" b="1" dirty="0" err="1">
                <a:solidFill>
                  <a:srgbClr val="000000"/>
                </a:solidFill>
                <a:latin typeface="Times New Roman Bold" panose="02020803070505020304" pitchFamily="18" charset="0"/>
                <a:cs typeface="B Nazanin" panose="00000400000000000000" pitchFamily="2" charset="-78"/>
              </a:rPr>
              <a:t>ناشي</a:t>
            </a:r>
            <a:r>
              <a:rPr lang="fa-IR" altLang="en-US" sz="2000" b="1" dirty="0">
                <a:solidFill>
                  <a:srgbClr val="000000"/>
                </a:solidFill>
                <a:latin typeface="Times New Roman Bold" panose="02020803070505020304" pitchFamily="18" charset="0"/>
                <a:cs typeface="B Nazanin" panose="00000400000000000000" pitchFamily="2" charset="-78"/>
              </a:rPr>
              <a:t> از روشن شدن </a:t>
            </a:r>
            <a:r>
              <a:rPr lang="fa-IR" altLang="en-US" sz="2000" b="1" dirty="0" err="1">
                <a:solidFill>
                  <a:srgbClr val="000000"/>
                </a:solidFill>
                <a:latin typeface="Times New Roman Bold" panose="02020803070505020304" pitchFamily="18" charset="0"/>
                <a:cs typeface="B Nazanin" panose="00000400000000000000" pitchFamily="2" charset="-78"/>
              </a:rPr>
              <a:t>احتمالي</a:t>
            </a:r>
            <a:r>
              <a:rPr lang="fa-IR" altLang="en-US" sz="2000" b="1" dirty="0">
                <a:solidFill>
                  <a:srgbClr val="000000"/>
                </a:solidFill>
                <a:latin typeface="Times New Roman Bold" panose="02020803070505020304" pitchFamily="18" charset="0"/>
                <a:cs typeface="B Nazanin" panose="00000400000000000000" pitchFamily="2" charset="-78"/>
              </a:rPr>
              <a:t> فر </a:t>
            </a:r>
            <a:r>
              <a:rPr lang="fa-IR" altLang="en-US" sz="2000" b="1" dirty="0" err="1">
                <a:solidFill>
                  <a:srgbClr val="000000"/>
                </a:solidFill>
                <a:latin typeface="Times New Roman Bold" panose="02020803070505020304" pitchFamily="18" charset="0"/>
                <a:cs typeface="B Nazanin" panose="00000400000000000000" pitchFamily="2" charset="-78"/>
              </a:rPr>
              <a:t>خالي</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مي</a:t>
            </a:r>
            <a:r>
              <a:rPr lang="fa-IR" altLang="en-US" sz="2000" b="1" dirty="0">
                <a:solidFill>
                  <a:srgbClr val="000000"/>
                </a:solidFill>
                <a:latin typeface="Times New Roman Bold" panose="02020803070505020304" pitchFamily="18" charset="0"/>
                <a:cs typeface="B Nazanin" panose="00000400000000000000" pitchFamily="2" charset="-78"/>
              </a:rPr>
              <a:t> توانید همیشه </a:t>
            </a:r>
            <a:r>
              <a:rPr lang="fa-IR" altLang="en-US" sz="2000" b="1" dirty="0" err="1">
                <a:solidFill>
                  <a:srgbClr val="000000"/>
                </a:solidFill>
                <a:latin typeface="Times New Roman Bold" panose="02020803070505020304" pitchFamily="18" charset="0"/>
                <a:cs typeface="B Nazanin" panose="00000400000000000000" pitchFamily="2" charset="-78"/>
              </a:rPr>
              <a:t>یك</a:t>
            </a:r>
            <a:r>
              <a:rPr lang="fa-IR" altLang="en-US" sz="2000" b="1" dirty="0">
                <a:solidFill>
                  <a:srgbClr val="000000"/>
                </a:solidFill>
                <a:latin typeface="Times New Roman Bold" panose="02020803070505020304" pitchFamily="18" charset="0"/>
                <a:cs typeface="B Nazanin" panose="00000400000000000000" pitchFamily="2" charset="-78"/>
              </a:rPr>
              <a:t> لیوان آب داخل فر بگذارید.</a:t>
            </a:r>
          </a:p>
          <a:p>
            <a:pPr algn="just" rtl="1">
              <a:spcBef>
                <a:spcPct val="0"/>
              </a:spcBef>
              <a:buClrTx/>
              <a:buSzTx/>
              <a:buFontTx/>
              <a:buNone/>
            </a:pP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ازیك</a:t>
            </a:r>
            <a:r>
              <a:rPr lang="fa-IR" altLang="en-US" sz="2000" b="1" dirty="0">
                <a:solidFill>
                  <a:srgbClr val="000000"/>
                </a:solidFill>
                <a:latin typeface="Times New Roman Bold" panose="02020803070505020304" pitchFamily="18" charset="0"/>
                <a:cs typeface="B Nazanin" panose="00000400000000000000" pitchFamily="2" charset="-78"/>
              </a:rPr>
              <a:t> پریز برق بطور </a:t>
            </a:r>
            <a:r>
              <a:rPr lang="fa-IR" altLang="en-US" sz="2000" b="1" dirty="0" err="1">
                <a:solidFill>
                  <a:srgbClr val="000000"/>
                </a:solidFill>
                <a:latin typeface="Times New Roman Bold" panose="02020803070505020304" pitchFamily="18" charset="0"/>
                <a:cs typeface="B Nazanin" panose="00000400000000000000" pitchFamily="2" charset="-78"/>
              </a:rPr>
              <a:t>مشترك</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براي</a:t>
            </a:r>
            <a:r>
              <a:rPr lang="fa-IR" altLang="en-US" sz="2000" b="1" dirty="0">
                <a:solidFill>
                  <a:srgbClr val="000000"/>
                </a:solidFill>
                <a:latin typeface="Times New Roman Bold" panose="02020803070505020304" pitchFamily="18" charset="0"/>
                <a:cs typeface="B Nazanin" panose="00000400000000000000" pitchFamily="2" charset="-78"/>
              </a:rPr>
              <a:t> فر </a:t>
            </a:r>
            <a:r>
              <a:rPr lang="fa-IR" altLang="en-US" sz="2000" b="1" dirty="0" err="1">
                <a:solidFill>
                  <a:srgbClr val="000000"/>
                </a:solidFill>
                <a:latin typeface="Times New Roman Bold" panose="02020803070505020304" pitchFamily="18" charset="0"/>
                <a:cs typeface="B Nazanin" panose="00000400000000000000" pitchFamily="2" charset="-78"/>
              </a:rPr>
              <a:t>ودستگاههاي</a:t>
            </a:r>
            <a:r>
              <a:rPr lang="fa-IR" altLang="en-US" sz="2000" b="1" dirty="0">
                <a:solidFill>
                  <a:srgbClr val="000000"/>
                </a:solidFill>
                <a:latin typeface="Times New Roman Bold" panose="02020803070505020304" pitchFamily="18" charset="0"/>
                <a:cs typeface="B Nazanin" panose="00000400000000000000" pitchFamily="2" charset="-78"/>
              </a:rPr>
              <a:t> دیگر </a:t>
            </a:r>
            <a:r>
              <a:rPr lang="fa-IR" altLang="en-US" sz="2000" b="1" dirty="0" err="1">
                <a:solidFill>
                  <a:srgbClr val="000000"/>
                </a:solidFill>
                <a:latin typeface="Times New Roman Bold" panose="02020803070505020304" pitchFamily="18" charset="0"/>
                <a:cs typeface="B Nazanin" panose="00000400000000000000" pitchFamily="2" charset="-78"/>
              </a:rPr>
              <a:t>استفادده</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نكنید</a:t>
            </a:r>
            <a:endParaRPr lang="fa-IR" altLang="en-US" sz="2000" b="1" dirty="0">
              <a:solidFill>
                <a:srgbClr val="000000"/>
              </a:solidFill>
              <a:latin typeface="Times New Roman Bold" panose="02020803070505020304" pitchFamily="18" charset="0"/>
              <a:cs typeface="B Nazanin" panose="00000400000000000000" pitchFamily="2" charset="-78"/>
            </a:endParaRPr>
          </a:p>
          <a:p>
            <a:pPr algn="just" rtl="1">
              <a:spcBef>
                <a:spcPct val="0"/>
              </a:spcBef>
              <a:buClrTx/>
              <a:buSzTx/>
              <a:buFontTx/>
              <a:buNone/>
            </a:pPr>
            <a:r>
              <a:rPr lang="fa-IR" altLang="en-US" sz="2000" b="1" dirty="0">
                <a:solidFill>
                  <a:srgbClr val="000000"/>
                </a:solidFill>
                <a:latin typeface="Times New Roman Bold" panose="02020803070505020304" pitchFamily="18" charset="0"/>
                <a:cs typeface="B Nazanin" panose="00000400000000000000" pitchFamily="2" charset="-78"/>
              </a:rPr>
              <a:t>- هرگز از سیم سیار یا سیم </a:t>
            </a:r>
            <a:r>
              <a:rPr lang="fa-IR" altLang="en-US" sz="2000" b="1" dirty="0" err="1">
                <a:solidFill>
                  <a:srgbClr val="000000"/>
                </a:solidFill>
                <a:latin typeface="Times New Roman Bold" panose="02020803070505020304" pitchFamily="18" charset="0"/>
                <a:cs typeface="B Nazanin" panose="00000400000000000000" pitchFamily="2" charset="-78"/>
              </a:rPr>
              <a:t>اضافي</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براي</a:t>
            </a:r>
            <a:r>
              <a:rPr lang="fa-IR" altLang="en-US" sz="2000" b="1" dirty="0">
                <a:solidFill>
                  <a:srgbClr val="000000"/>
                </a:solidFill>
                <a:latin typeface="Times New Roman Bold" panose="02020803070505020304" pitchFamily="18" charset="0"/>
                <a:cs typeface="B Nazanin" panose="00000400000000000000" pitchFamily="2" charset="-78"/>
              </a:rPr>
              <a:t> اتصال فر به برق استفاده </a:t>
            </a:r>
            <a:r>
              <a:rPr lang="fa-IR" altLang="en-US" sz="2000" b="1" dirty="0" err="1">
                <a:solidFill>
                  <a:srgbClr val="000000"/>
                </a:solidFill>
                <a:latin typeface="Times New Roman Bold" panose="02020803070505020304" pitchFamily="18" charset="0"/>
                <a:cs typeface="B Nazanin" panose="00000400000000000000" pitchFamily="2" charset="-78"/>
              </a:rPr>
              <a:t>نكیند</a:t>
            </a:r>
            <a:r>
              <a:rPr lang="fa-IR" altLang="en-US" sz="2000" b="1" dirty="0">
                <a:solidFill>
                  <a:srgbClr val="000000"/>
                </a:solidFill>
                <a:latin typeface="Times New Roman Bold" panose="02020803070505020304" pitchFamily="18" charset="0"/>
                <a:cs typeface="B Nazanin" panose="00000400000000000000" pitchFamily="2" charset="-78"/>
              </a:rPr>
              <a:t>.</a:t>
            </a:r>
          </a:p>
          <a:p>
            <a:pPr algn="just" rtl="1">
              <a:spcBef>
                <a:spcPct val="0"/>
              </a:spcBef>
              <a:buClrTx/>
              <a:buSzTx/>
              <a:buFontTx/>
              <a:buNone/>
            </a:pPr>
            <a:r>
              <a:rPr lang="fa-IR" altLang="en-US" sz="2000" b="1" dirty="0">
                <a:solidFill>
                  <a:srgbClr val="000000"/>
                </a:solidFill>
                <a:latin typeface="Times New Roman Bold" panose="02020803070505020304" pitchFamily="18" charset="0"/>
                <a:cs typeface="B Nazanin" panose="00000400000000000000" pitchFamily="2" charset="-78"/>
              </a:rPr>
              <a:t>- قفل </a:t>
            </a:r>
            <a:r>
              <a:rPr lang="fa-IR" altLang="en-US" sz="2000" b="1" dirty="0" err="1">
                <a:solidFill>
                  <a:srgbClr val="000000"/>
                </a:solidFill>
                <a:latin typeface="Times New Roman Bold" panose="02020803070505020304" pitchFamily="18" charset="0"/>
                <a:cs typeface="B Nazanin" panose="00000400000000000000" pitchFamily="2" charset="-78"/>
              </a:rPr>
              <a:t>ایمني</a:t>
            </a:r>
            <a:r>
              <a:rPr lang="fa-IR" altLang="en-US" sz="2000" b="1" dirty="0">
                <a:solidFill>
                  <a:srgbClr val="000000"/>
                </a:solidFill>
                <a:latin typeface="Times New Roman Bold" panose="02020803070505020304" pitchFamily="18" charset="0"/>
                <a:cs typeface="B Nazanin" panose="00000400000000000000" pitchFamily="2" charset="-78"/>
              </a:rPr>
              <a:t> درب فر را </a:t>
            </a:r>
            <a:r>
              <a:rPr lang="fa-IR" altLang="en-US" sz="2000" b="1" dirty="0" err="1">
                <a:solidFill>
                  <a:srgbClr val="000000"/>
                </a:solidFill>
                <a:latin typeface="Times New Roman Bold" panose="02020803070505020304" pitchFamily="18" charset="0"/>
                <a:cs typeface="B Nazanin" panose="00000400000000000000" pitchFamily="2" charset="-78"/>
              </a:rPr>
              <a:t>دستكاري</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نكنید</a:t>
            </a:r>
            <a:r>
              <a:rPr lang="fa-IR" altLang="en-US" sz="2000" b="1" dirty="0">
                <a:solidFill>
                  <a:srgbClr val="000000"/>
                </a:solidFill>
                <a:latin typeface="Times New Roman Bold" panose="02020803070505020304" pitchFamily="18" charset="0"/>
                <a:cs typeface="B Nazanin" panose="00000400000000000000" pitchFamily="2" charset="-78"/>
              </a:rPr>
              <a:t> .</a:t>
            </a:r>
          </a:p>
          <a:p>
            <a:pPr algn="just" rtl="1">
              <a:spcBef>
                <a:spcPct val="0"/>
              </a:spcBef>
              <a:buClrTx/>
              <a:buSzTx/>
              <a:buFontTx/>
              <a:buNone/>
            </a:pPr>
            <a:r>
              <a:rPr lang="fa-IR" altLang="en-US" sz="2000" b="1" dirty="0">
                <a:solidFill>
                  <a:srgbClr val="000000"/>
                </a:solidFill>
                <a:latin typeface="Times New Roman Bold" panose="02020803070505020304" pitchFamily="18" charset="0"/>
                <a:cs typeface="B Nazanin" panose="00000400000000000000" pitchFamily="2" charset="-78"/>
              </a:rPr>
              <a:t>- هرگز </a:t>
            </a:r>
            <a:r>
              <a:rPr lang="fa-IR" altLang="en-US" sz="2000" b="1" dirty="0" err="1">
                <a:solidFill>
                  <a:srgbClr val="000000"/>
                </a:solidFill>
                <a:latin typeface="Times New Roman Bold" panose="02020803070505020304" pitchFamily="18" charset="0"/>
                <a:cs typeface="B Nazanin" panose="00000400000000000000" pitchFamily="2" charset="-78"/>
              </a:rPr>
              <a:t>فررا</a:t>
            </a:r>
            <a:r>
              <a:rPr lang="fa-IR" altLang="en-US" sz="2000" b="1" dirty="0">
                <a:solidFill>
                  <a:srgbClr val="000000"/>
                </a:solidFill>
                <a:latin typeface="Times New Roman Bold" panose="02020803070505020304" pitchFamily="18" charset="0"/>
                <a:cs typeface="B Nazanin" panose="00000400000000000000" pitchFamily="2" charset="-78"/>
              </a:rPr>
              <a:t> با درب باز ( </a:t>
            </a:r>
            <a:r>
              <a:rPr lang="fa-IR" altLang="en-US" sz="2000" b="1" dirty="0" err="1">
                <a:solidFill>
                  <a:srgbClr val="000000"/>
                </a:solidFill>
                <a:latin typeface="Times New Roman Bold" panose="02020803070505020304" pitchFamily="18" charset="0"/>
                <a:cs typeface="B Nazanin" panose="00000400000000000000" pitchFamily="2" charset="-78"/>
              </a:rPr>
              <a:t>ویا</a:t>
            </a:r>
            <a:r>
              <a:rPr lang="fa-IR" altLang="en-US" sz="2000" b="1" dirty="0">
                <a:solidFill>
                  <a:srgbClr val="000000"/>
                </a:solidFill>
                <a:latin typeface="Times New Roman Bold" panose="02020803070505020304" pitchFamily="18" charset="0"/>
                <a:cs typeface="B Nazanin" panose="00000400000000000000" pitchFamily="2" charset="-78"/>
              </a:rPr>
              <a:t> وقتی </a:t>
            </a:r>
            <a:r>
              <a:rPr lang="fa-IR" altLang="en-US" sz="2000" b="1" dirty="0" err="1">
                <a:solidFill>
                  <a:srgbClr val="000000"/>
                </a:solidFill>
                <a:latin typeface="Times New Roman Bold" panose="02020803070505020304" pitchFamily="18" charset="0"/>
                <a:cs typeface="B Nazanin" panose="00000400000000000000" pitchFamily="2" charset="-78"/>
              </a:rPr>
              <a:t>كه</a:t>
            </a:r>
            <a:r>
              <a:rPr lang="fa-IR" altLang="en-US" sz="2000" b="1" dirty="0">
                <a:solidFill>
                  <a:srgbClr val="000000"/>
                </a:solidFill>
                <a:latin typeface="Times New Roman Bold" panose="02020803070505020304" pitchFamily="18" charset="0"/>
                <a:cs typeface="B Nazanin" panose="00000400000000000000" pitchFamily="2" charset="-78"/>
              </a:rPr>
              <a:t> درب فر </a:t>
            </a:r>
            <a:r>
              <a:rPr lang="fa-IR" altLang="en-US" sz="2000" b="1" dirty="0" err="1">
                <a:solidFill>
                  <a:srgbClr val="000000"/>
                </a:solidFill>
                <a:latin typeface="Times New Roman Bold" panose="02020803070505020304" pitchFamily="18" charset="0"/>
                <a:cs typeface="B Nazanin" panose="00000400000000000000" pitchFamily="2" charset="-78"/>
              </a:rPr>
              <a:t>كاملا</a:t>
            </a:r>
            <a:r>
              <a:rPr lang="fa-IR" altLang="en-US" sz="2000" b="1" dirty="0">
                <a:solidFill>
                  <a:srgbClr val="000000"/>
                </a:solidFill>
                <a:latin typeface="Times New Roman Bold" panose="02020803070505020304" pitchFamily="18" charset="0"/>
                <a:cs typeface="B Nazanin" panose="00000400000000000000" pitchFamily="2" charset="-78"/>
              </a:rPr>
              <a:t>" بسته </a:t>
            </a:r>
            <a:r>
              <a:rPr lang="fa-IR" altLang="en-US" sz="2000" b="1" dirty="0" err="1">
                <a:solidFill>
                  <a:srgbClr val="000000"/>
                </a:solidFill>
                <a:latin typeface="Times New Roman Bold" panose="02020803070505020304" pitchFamily="18" charset="0"/>
                <a:cs typeface="B Nazanin" panose="00000400000000000000" pitchFamily="2" charset="-78"/>
              </a:rPr>
              <a:t>نمي</a:t>
            </a:r>
            <a:r>
              <a:rPr lang="fa-IR" altLang="en-US" sz="2000" b="1" dirty="0">
                <a:solidFill>
                  <a:srgbClr val="000000"/>
                </a:solidFill>
                <a:latin typeface="Times New Roman Bold" panose="02020803070505020304" pitchFamily="18" charset="0"/>
                <a:cs typeface="B Nazanin" panose="00000400000000000000" pitchFamily="2" charset="-78"/>
              </a:rPr>
              <a:t> شود ) استفاده </a:t>
            </a:r>
            <a:r>
              <a:rPr lang="fa-IR" altLang="en-US" sz="2000" b="1" dirty="0" err="1">
                <a:solidFill>
                  <a:srgbClr val="000000"/>
                </a:solidFill>
                <a:latin typeface="Times New Roman Bold" panose="02020803070505020304" pitchFamily="18" charset="0"/>
                <a:cs typeface="B Nazanin" panose="00000400000000000000" pitchFamily="2" charset="-78"/>
              </a:rPr>
              <a:t>نكنید</a:t>
            </a:r>
            <a:r>
              <a:rPr lang="fa-IR" altLang="en-US" sz="2000" b="1" dirty="0">
                <a:solidFill>
                  <a:srgbClr val="000000"/>
                </a:solidFill>
                <a:latin typeface="Times New Roman Bold" panose="02020803070505020304" pitchFamily="18" charset="0"/>
                <a:cs typeface="B Nazanin" panose="00000400000000000000" pitchFamily="2" charset="-78"/>
              </a:rPr>
              <a:t> .</a:t>
            </a:r>
          </a:p>
          <a:p>
            <a:pPr algn="just" rtl="1">
              <a:spcBef>
                <a:spcPct val="0"/>
              </a:spcBef>
              <a:buClrTx/>
              <a:buSzTx/>
              <a:buFontTx/>
              <a:buNone/>
            </a:pP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نشتي</a:t>
            </a:r>
            <a:r>
              <a:rPr lang="fa-IR" altLang="en-US" sz="2000" b="1" dirty="0">
                <a:solidFill>
                  <a:srgbClr val="000000"/>
                </a:solidFill>
                <a:latin typeface="Times New Roman Bold" panose="02020803070505020304" pitchFamily="18" charset="0"/>
                <a:cs typeface="B Nazanin" panose="00000400000000000000" pitchFamily="2" charset="-78"/>
              </a:rPr>
              <a:t> اشعه </a:t>
            </a:r>
            <a:r>
              <a:rPr lang="fa-IR" altLang="en-US" sz="2000" b="1" dirty="0" err="1">
                <a:solidFill>
                  <a:srgbClr val="000000"/>
                </a:solidFill>
                <a:latin typeface="Times New Roman Bold" panose="02020803070505020304" pitchFamily="18" charset="0"/>
                <a:cs typeface="B Nazanin" panose="00000400000000000000" pitchFamily="2" charset="-78"/>
              </a:rPr>
              <a:t>مایكروویو</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بایستي</a:t>
            </a:r>
            <a:r>
              <a:rPr lang="fa-IR" altLang="en-US" sz="2000" b="1" dirty="0">
                <a:solidFill>
                  <a:srgbClr val="000000"/>
                </a:solidFill>
                <a:latin typeface="Times New Roman Bold" panose="02020803070505020304" pitchFamily="18" charset="0"/>
                <a:cs typeface="B Nazanin" panose="00000400000000000000" pitchFamily="2" charset="-78"/>
              </a:rPr>
              <a:t> با </a:t>
            </a:r>
            <a:r>
              <a:rPr lang="fa-IR" altLang="en-US" sz="2000" b="1" dirty="0" err="1">
                <a:solidFill>
                  <a:srgbClr val="000000"/>
                </a:solidFill>
                <a:latin typeface="Times New Roman Bold" panose="02020803070505020304" pitchFamily="18" charset="0"/>
                <a:cs typeface="B Nazanin" panose="00000400000000000000" pitchFamily="2" charset="-78"/>
              </a:rPr>
              <a:t>دستگاههاي</a:t>
            </a:r>
            <a:r>
              <a:rPr lang="fa-IR" altLang="en-US" sz="2000" b="1" dirty="0">
                <a:solidFill>
                  <a:srgbClr val="000000"/>
                </a:solidFill>
                <a:latin typeface="Times New Roman Bold" panose="02020803070505020304" pitchFamily="18" charset="0"/>
                <a:cs typeface="B Nazanin" panose="00000400000000000000" pitchFamily="2" charset="-78"/>
              </a:rPr>
              <a:t> مخصوص اندازه </a:t>
            </a:r>
            <a:r>
              <a:rPr lang="fa-IR" altLang="en-US" sz="2000" b="1" dirty="0" err="1">
                <a:solidFill>
                  <a:srgbClr val="000000"/>
                </a:solidFill>
                <a:latin typeface="Times New Roman Bold" panose="02020803070505020304" pitchFamily="18" charset="0"/>
                <a:cs typeface="B Nazanin" panose="00000400000000000000" pitchFamily="2" charset="-78"/>
              </a:rPr>
              <a:t>گیري</a:t>
            </a:r>
            <a:r>
              <a:rPr lang="fa-IR" altLang="en-US" sz="2000" b="1" dirty="0">
                <a:solidFill>
                  <a:srgbClr val="000000"/>
                </a:solidFill>
                <a:latin typeface="Times New Roman Bold" panose="02020803070505020304" pitchFamily="18" charset="0"/>
                <a:cs typeface="B Nazanin" panose="00000400000000000000" pitchFamily="2" charset="-78"/>
              </a:rPr>
              <a:t> گردد ،</a:t>
            </a:r>
            <a:r>
              <a:rPr lang="fa-IR" altLang="en-US" sz="2000" b="1" dirty="0" err="1">
                <a:solidFill>
                  <a:srgbClr val="000000"/>
                </a:solidFill>
                <a:latin typeface="Times New Roman Bold" panose="02020803070505020304" pitchFamily="18" charset="0"/>
                <a:cs typeface="B Nazanin" panose="00000400000000000000" pitchFamily="2" charset="-78"/>
              </a:rPr>
              <a:t>كه</a:t>
            </a:r>
            <a:r>
              <a:rPr lang="fa-IR" altLang="en-US" sz="2000" b="1" dirty="0">
                <a:solidFill>
                  <a:srgbClr val="000000"/>
                </a:solidFill>
                <a:latin typeface="Times New Roman Bold" panose="02020803070505020304" pitchFamily="18" charset="0"/>
                <a:cs typeface="B Nazanin" panose="00000400000000000000" pitchFamily="2" charset="-78"/>
              </a:rPr>
              <a:t> مقدار آن از حد </a:t>
            </a:r>
            <a:r>
              <a:rPr lang="fa-IR" altLang="en-US" sz="2000" b="1" dirty="0" err="1">
                <a:solidFill>
                  <a:srgbClr val="000000"/>
                </a:solidFill>
                <a:latin typeface="Times New Roman Bold" panose="02020803070505020304" pitchFamily="18" charset="0"/>
                <a:cs typeface="B Nazanin" panose="00000400000000000000" pitchFamily="2" charset="-78"/>
              </a:rPr>
              <a:t>استانداردهاي</a:t>
            </a:r>
            <a:r>
              <a:rPr lang="fa-IR" altLang="en-US" sz="2000" b="1" dirty="0">
                <a:solidFill>
                  <a:srgbClr val="000000"/>
                </a:solidFill>
                <a:latin typeface="Times New Roman Bold" panose="02020803070505020304" pitchFamily="18" charset="0"/>
                <a:cs typeface="B Nazanin" panose="00000400000000000000" pitchFamily="2" charset="-78"/>
              </a:rPr>
              <a:t> بین </a:t>
            </a:r>
            <a:r>
              <a:rPr lang="fa-IR" altLang="en-US" sz="2000" b="1" dirty="0" err="1">
                <a:solidFill>
                  <a:srgbClr val="000000"/>
                </a:solidFill>
                <a:latin typeface="Times New Roman Bold" panose="02020803070505020304" pitchFamily="18" charset="0"/>
                <a:cs typeface="B Nazanin" panose="00000400000000000000" pitchFamily="2" charset="-78"/>
              </a:rPr>
              <a:t>المللي</a:t>
            </a:r>
            <a:r>
              <a:rPr lang="fa-IR" altLang="en-US" sz="2000" b="1" dirty="0">
                <a:solidFill>
                  <a:srgbClr val="000000"/>
                </a:solidFill>
                <a:latin typeface="Times New Roman Bold" panose="02020803070505020304" pitchFamily="18" charset="0"/>
                <a:cs typeface="B Nazanin" panose="00000400000000000000" pitchFamily="2" charset="-78"/>
              </a:rPr>
              <a:t> بیشتر نباشد</a:t>
            </a:r>
          </a:p>
          <a:p>
            <a:pPr algn="just" rtl="1">
              <a:spcBef>
                <a:spcPct val="0"/>
              </a:spcBef>
              <a:buClrTx/>
              <a:buSzTx/>
              <a:buFontTx/>
              <a:buNone/>
            </a:pPr>
            <a:r>
              <a:rPr lang="fa-IR" altLang="en-US" sz="2000" b="1" dirty="0">
                <a:solidFill>
                  <a:srgbClr val="000000"/>
                </a:solidFill>
                <a:latin typeface="Times New Roman Bold" panose="02020803070505020304" pitchFamily="18" charset="0"/>
                <a:cs typeface="B Nazanin" panose="00000400000000000000" pitchFamily="2" charset="-78"/>
              </a:rPr>
              <a:t>پوشش </a:t>
            </a:r>
            <a:r>
              <a:rPr lang="fa-IR" altLang="en-US" sz="2000" b="1" dirty="0" err="1">
                <a:solidFill>
                  <a:srgbClr val="000000"/>
                </a:solidFill>
                <a:latin typeface="Times New Roman Bold" panose="02020803070505020304" pitchFamily="18" charset="0"/>
                <a:cs typeface="B Nazanin" panose="00000400000000000000" pitchFamily="2" charset="-78"/>
              </a:rPr>
              <a:t>هاي</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پلاستیكي</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معمولي</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ویا</a:t>
            </a:r>
            <a:r>
              <a:rPr lang="fa-IR" altLang="en-US" sz="2000" b="1" dirty="0">
                <a:solidFill>
                  <a:srgbClr val="000000"/>
                </a:solidFill>
                <a:latin typeface="Times New Roman Bold" panose="02020803070505020304" pitchFamily="18" charset="0"/>
                <a:cs typeface="B Nazanin" panose="00000400000000000000" pitchFamily="2" charset="-78"/>
              </a:rPr>
              <a:t> ظروف </a:t>
            </a:r>
            <a:r>
              <a:rPr lang="fa-IR" altLang="en-US" sz="2000" b="1" dirty="0" err="1">
                <a:solidFill>
                  <a:srgbClr val="000000"/>
                </a:solidFill>
                <a:latin typeface="Times New Roman Bold" panose="02020803070505020304" pitchFamily="18" charset="0"/>
                <a:cs typeface="B Nazanin" panose="00000400000000000000" pitchFamily="2" charset="-78"/>
              </a:rPr>
              <a:t>پلاستیكي</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معمولي</a:t>
            </a:r>
            <a:r>
              <a:rPr lang="fa-IR" altLang="en-US" sz="2000" b="1" dirty="0">
                <a:solidFill>
                  <a:srgbClr val="000000"/>
                </a:solidFill>
                <a:latin typeface="Times New Roman Bold" panose="02020803070505020304" pitchFamily="18" charset="0"/>
                <a:cs typeface="B Nazanin" panose="00000400000000000000" pitchFamily="2" charset="-78"/>
              </a:rPr>
              <a:t> را در </a:t>
            </a:r>
            <a:r>
              <a:rPr lang="fa-IR" altLang="en-US" sz="2000" b="1" dirty="0" err="1">
                <a:solidFill>
                  <a:srgbClr val="000000"/>
                </a:solidFill>
                <a:latin typeface="Times New Roman Bold" panose="02020803070505020304" pitchFamily="18" charset="0"/>
                <a:cs typeface="B Nazanin" panose="00000400000000000000" pitchFamily="2" charset="-78"/>
              </a:rPr>
              <a:t>فرهاي</a:t>
            </a:r>
            <a:r>
              <a:rPr lang="fa-IR" altLang="en-US" sz="2000" b="1" dirty="0">
                <a:solidFill>
                  <a:srgbClr val="000000"/>
                </a:solidFill>
                <a:latin typeface="Times New Roman Bold" panose="02020803070505020304" pitchFamily="18" charset="0"/>
                <a:cs typeface="B Nazanin" panose="00000400000000000000" pitchFamily="2" charset="-78"/>
              </a:rPr>
              <a:t> </a:t>
            </a:r>
            <a:r>
              <a:rPr lang="fa-IR" altLang="en-US" sz="2000" b="1" dirty="0" err="1">
                <a:solidFill>
                  <a:srgbClr val="000000"/>
                </a:solidFill>
                <a:latin typeface="Times New Roman Bold" panose="02020803070505020304" pitchFamily="18" charset="0"/>
                <a:cs typeface="B Nazanin" panose="00000400000000000000" pitchFamily="2" charset="-78"/>
              </a:rPr>
              <a:t>مایكروویو</a:t>
            </a:r>
            <a:r>
              <a:rPr lang="fa-IR" altLang="en-US" sz="2000" b="1" dirty="0">
                <a:solidFill>
                  <a:srgbClr val="000000"/>
                </a:solidFill>
                <a:latin typeface="Times New Roman Bold" panose="02020803070505020304" pitchFamily="18" charset="0"/>
                <a:cs typeface="B Nazanin" panose="00000400000000000000" pitchFamily="2" charset="-78"/>
              </a:rPr>
              <a:t> استفاده </a:t>
            </a:r>
            <a:r>
              <a:rPr lang="fa-IR" altLang="en-US" sz="2000" b="1" dirty="0" err="1">
                <a:solidFill>
                  <a:srgbClr val="000000"/>
                </a:solidFill>
                <a:latin typeface="Times New Roman Bold" panose="02020803070505020304" pitchFamily="18" charset="0"/>
                <a:cs typeface="B Nazanin" panose="00000400000000000000" pitchFamily="2" charset="-78"/>
              </a:rPr>
              <a:t>نكنید</a:t>
            </a:r>
            <a:endParaRPr lang="fa-IR" altLang="en-US" sz="2000" b="1" dirty="0">
              <a:solidFill>
                <a:srgbClr val="000000"/>
              </a:solidFill>
              <a:latin typeface="Times New Roman Bold" panose="02020803070505020304" pitchFamily="18" charset="0"/>
              <a:cs typeface="B Nazanin" panose="00000400000000000000" pitchFamily="2" charset="-78"/>
            </a:endParaRPr>
          </a:p>
          <a:p>
            <a:pPr algn="just" rtl="1">
              <a:spcBef>
                <a:spcPct val="0"/>
              </a:spcBef>
              <a:buClrTx/>
              <a:buSzTx/>
              <a:buFontTx/>
              <a:buNone/>
            </a:pPr>
            <a:r>
              <a:rPr lang="fa-IR" altLang="en-US" sz="2000" b="1" dirty="0">
                <a:solidFill>
                  <a:srgbClr val="FF0000"/>
                </a:solidFill>
                <a:latin typeface="Courier New Bold" panose="02070609020205020404" pitchFamily="49" charset="0"/>
                <a:cs typeface="B Nazanin" panose="00000400000000000000" pitchFamily="2" charset="-78"/>
              </a:rPr>
              <a:t>توجه:</a:t>
            </a:r>
          </a:p>
          <a:p>
            <a:pPr algn="just" rtl="1">
              <a:spcBef>
                <a:spcPct val="0"/>
              </a:spcBef>
              <a:buClrTx/>
              <a:buSzTx/>
              <a:buFontTx/>
              <a:buNone/>
            </a:pPr>
            <a:r>
              <a:rPr lang="fa-IR" altLang="en-US" sz="2000" b="1" dirty="0" err="1">
                <a:solidFill>
                  <a:srgbClr val="FF0000"/>
                </a:solidFill>
                <a:latin typeface="Courier New Bold" panose="02070609020205020404" pitchFamily="49" charset="0"/>
                <a:cs typeface="B Nazanin" panose="00000400000000000000" pitchFamily="2" charset="-78"/>
              </a:rPr>
              <a:t>فرمایكروویو</a:t>
            </a:r>
            <a:r>
              <a:rPr lang="fa-IR" altLang="en-US" sz="2000" b="1" dirty="0">
                <a:solidFill>
                  <a:srgbClr val="FF0000"/>
                </a:solidFill>
                <a:latin typeface="Courier New Bold" panose="02070609020205020404" pitchFamily="49" charset="0"/>
                <a:cs typeface="B Nazanin" panose="00000400000000000000" pitchFamily="2" charset="-78"/>
              </a:rPr>
              <a:t> </a:t>
            </a:r>
            <a:r>
              <a:rPr lang="fa-IR" altLang="en-US" sz="2000" b="1" dirty="0" err="1">
                <a:solidFill>
                  <a:srgbClr val="FF0000"/>
                </a:solidFill>
                <a:latin typeface="Courier New Bold" panose="02070609020205020404" pitchFamily="49" charset="0"/>
                <a:cs typeface="B Nazanin" panose="00000400000000000000" pitchFamily="2" charset="-78"/>
              </a:rPr>
              <a:t>یكي</a:t>
            </a:r>
            <a:r>
              <a:rPr lang="fa-IR" altLang="en-US" sz="2000" b="1" dirty="0">
                <a:solidFill>
                  <a:srgbClr val="FF0000"/>
                </a:solidFill>
                <a:latin typeface="Courier New Bold" panose="02070609020205020404" pitchFamily="49" charset="0"/>
                <a:cs typeface="B Nazanin" panose="00000400000000000000" pitchFamily="2" charset="-78"/>
              </a:rPr>
              <a:t> </a:t>
            </a:r>
            <a:r>
              <a:rPr lang="fa-IR" altLang="en-US" sz="2000" b="1" dirty="0" err="1">
                <a:solidFill>
                  <a:srgbClr val="FF0000"/>
                </a:solidFill>
                <a:latin typeface="Courier New Bold" panose="02070609020205020404" pitchFamily="49" charset="0"/>
                <a:cs typeface="B Nazanin" panose="00000400000000000000" pitchFamily="2" charset="-78"/>
              </a:rPr>
              <a:t>ازخطرناكترین</a:t>
            </a:r>
            <a:r>
              <a:rPr lang="fa-IR" altLang="en-US" sz="2000" b="1" dirty="0">
                <a:solidFill>
                  <a:srgbClr val="FF0000"/>
                </a:solidFill>
                <a:latin typeface="Courier New Bold" panose="02070609020205020404" pitchFamily="49" charset="0"/>
                <a:cs typeface="B Nazanin" panose="00000400000000000000" pitchFamily="2" charset="-78"/>
              </a:rPr>
              <a:t> </a:t>
            </a:r>
            <a:r>
              <a:rPr lang="fa-IR" altLang="en-US" sz="2000" b="1" dirty="0" err="1">
                <a:solidFill>
                  <a:srgbClr val="FF0000"/>
                </a:solidFill>
                <a:latin typeface="Courier New Bold" panose="02070609020205020404" pitchFamily="49" charset="0"/>
                <a:cs typeface="B Nazanin" panose="00000400000000000000" pitchFamily="2" charset="-78"/>
              </a:rPr>
              <a:t>وسائل</a:t>
            </a:r>
            <a:r>
              <a:rPr lang="fa-IR" altLang="en-US" sz="2000" b="1" dirty="0">
                <a:solidFill>
                  <a:srgbClr val="FF0000"/>
                </a:solidFill>
                <a:latin typeface="Courier New Bold" panose="02070609020205020404" pitchFamily="49" charset="0"/>
                <a:cs typeface="B Nazanin" panose="00000400000000000000" pitchFamily="2" charset="-78"/>
              </a:rPr>
              <a:t> </a:t>
            </a:r>
            <a:r>
              <a:rPr lang="fa-IR" altLang="en-US" sz="2000" b="1" dirty="0" err="1">
                <a:solidFill>
                  <a:srgbClr val="FF0000"/>
                </a:solidFill>
                <a:latin typeface="Courier New Bold" panose="02070609020205020404" pitchFamily="49" charset="0"/>
                <a:cs typeface="B Nazanin" panose="00000400000000000000" pitchFamily="2" charset="-78"/>
              </a:rPr>
              <a:t>خانگي</a:t>
            </a:r>
            <a:r>
              <a:rPr lang="fa-IR" altLang="en-US" sz="2000" b="1" dirty="0">
                <a:solidFill>
                  <a:srgbClr val="FF0000"/>
                </a:solidFill>
                <a:latin typeface="Courier New Bold" panose="02070609020205020404" pitchFamily="49" charset="0"/>
                <a:cs typeface="B Nazanin" panose="00000400000000000000" pitchFamily="2" charset="-78"/>
              </a:rPr>
              <a:t> محسوب میگردد "</a:t>
            </a:r>
            <a:r>
              <a:rPr lang="fa-IR" altLang="en-US" sz="2000" b="1" dirty="0" err="1">
                <a:solidFill>
                  <a:srgbClr val="FF0000"/>
                </a:solidFill>
                <a:latin typeface="Courier New Bold" panose="02070609020205020404" pitchFamily="49" charset="0"/>
                <a:cs typeface="B Nazanin" panose="00000400000000000000" pitchFamily="2" charset="-78"/>
              </a:rPr>
              <a:t>ھرگز</a:t>
            </a:r>
            <a:r>
              <a:rPr lang="fa-IR" altLang="en-US" sz="2000" b="1" dirty="0">
                <a:solidFill>
                  <a:srgbClr val="FF0000"/>
                </a:solidFill>
                <a:latin typeface="Courier New Bold" panose="02070609020205020404" pitchFamily="49" charset="0"/>
                <a:cs typeface="B Nazanin" panose="00000400000000000000" pitchFamily="2" charset="-78"/>
              </a:rPr>
              <a:t> خودتان به تعمیر آن مبادرت </a:t>
            </a:r>
            <a:r>
              <a:rPr lang="fa-IR" altLang="en-US" sz="2000" b="1" dirty="0" err="1">
                <a:solidFill>
                  <a:srgbClr val="FF0000"/>
                </a:solidFill>
                <a:latin typeface="Courier New Bold" panose="02070609020205020404" pitchFamily="49" charset="0"/>
                <a:cs typeface="B Nazanin" panose="00000400000000000000" pitchFamily="2" charset="-78"/>
              </a:rPr>
              <a:t>نفرمائید</a:t>
            </a:r>
            <a:r>
              <a:rPr lang="fa-IR" altLang="en-US" sz="2000" b="1" dirty="0">
                <a:solidFill>
                  <a:srgbClr val="FF0000"/>
                </a:solidFill>
                <a:latin typeface="Courier New Bold" panose="02070609020205020404" pitchFamily="49" charset="0"/>
                <a:cs typeface="B Nazanin" panose="00000400000000000000" pitchFamily="2" charset="-78"/>
              </a:rPr>
              <a:t>."</a:t>
            </a:r>
            <a:endParaRPr lang="en-US" altLang="en-US" sz="2000" dirty="0">
              <a:cs typeface="B Nazanin" panose="00000400000000000000" pitchFamily="2" charset="-78"/>
            </a:endParaRPr>
          </a:p>
          <a:p>
            <a:pPr marL="0" indent="0" algn="r" rtl="1">
              <a:buNone/>
            </a:pPr>
            <a:endParaRPr lang="en-US" dirty="0"/>
          </a:p>
        </p:txBody>
      </p:sp>
      <p:sp>
        <p:nvSpPr>
          <p:cNvPr id="33794" name="Slide Number Placeholder 1"/>
          <p:cNvSpPr>
            <a:spLocks noGrp="1"/>
          </p:cNvSpPr>
          <p:nvPr>
            <p:ph type="sldNum" sz="quarter" idx="12"/>
          </p:nvPr>
        </p:nvSpPr>
        <p:spPr>
          <a:noFill/>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0EE67701-E5E4-46B1-90D3-917B0C539968}" type="slidenum">
              <a:rPr lang="en-US" altLang="en-US" sz="2600" smtClean="0">
                <a:solidFill>
                  <a:schemeClr val="bg1"/>
                </a:solidFill>
              </a:rPr>
              <a:pPr>
                <a:spcBef>
                  <a:spcPct val="0"/>
                </a:spcBef>
                <a:buClrTx/>
                <a:buSzTx/>
                <a:buFontTx/>
                <a:buNone/>
              </a:pPr>
              <a:t>21</a:t>
            </a:fld>
            <a:endParaRPr lang="en-US" altLang="en-US" sz="260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1"/>
          <p:cNvSpPr>
            <a:spLocks noGrp="1"/>
          </p:cNvSpPr>
          <p:nvPr>
            <p:ph type="sldNum" sz="quarter" idx="12"/>
          </p:nvPr>
        </p:nvSpPr>
        <p:spPr>
          <a:noFill/>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7BBB1286-311D-4F61-9EBC-B371B2407E35}" type="slidenum">
              <a:rPr lang="en-US" altLang="en-US" sz="2600" smtClean="0">
                <a:solidFill>
                  <a:schemeClr val="bg1"/>
                </a:solidFill>
              </a:rPr>
              <a:pPr>
                <a:spcBef>
                  <a:spcPct val="0"/>
                </a:spcBef>
                <a:buClrTx/>
                <a:buSzTx/>
                <a:buFontTx/>
                <a:buNone/>
              </a:pPr>
              <a:t>22</a:t>
            </a:fld>
            <a:endParaRPr lang="en-US" altLang="en-US" sz="2600">
              <a:solidFill>
                <a:schemeClr val="bg1"/>
              </a:solidFill>
            </a:endParaRPr>
          </a:p>
        </p:txBody>
      </p:sp>
      <p:sp>
        <p:nvSpPr>
          <p:cNvPr id="3" name="Rectangle 2"/>
          <p:cNvSpPr/>
          <p:nvPr/>
        </p:nvSpPr>
        <p:spPr>
          <a:xfrm>
            <a:off x="609600" y="2459038"/>
            <a:ext cx="7848600" cy="1323439"/>
          </a:xfrm>
          <a:prstGeom prst="rect">
            <a:avLst/>
          </a:prstGeom>
        </p:spPr>
        <p:txBody>
          <a:bodyPr wrap="square">
            <a:spAutoFit/>
          </a:bodyPr>
          <a:lstStyle/>
          <a:p>
            <a:pPr algn="ctr" eaLnBrk="1" fontAlgn="auto" hangingPunct="1">
              <a:spcBef>
                <a:spcPts val="0"/>
              </a:spcBef>
              <a:spcAft>
                <a:spcPts val="0"/>
              </a:spcAft>
              <a:defRPr/>
            </a:pPr>
            <a:r>
              <a:rPr lang="fa-IR" sz="4000" b="1" kern="0" dirty="0">
                <a:solidFill>
                  <a:prstClr val="black"/>
                </a:solidFill>
                <a:latin typeface="Corbel" panose="020B0503020204020204"/>
                <a:cs typeface="B Titr" panose="00000700000000000000" pitchFamily="2" charset="-78"/>
              </a:rPr>
              <a:t>بهداشت  مواجهه با پرتوهای فرا بنفش خورشیدی</a:t>
            </a:r>
            <a:endParaRPr lang="en-US" kern="0" dirty="0">
              <a:solidFill>
                <a:sysClr val="windowText" lastClr="000000"/>
              </a:solidFill>
              <a:cs typeface="B Titr" panose="00000700000000000000" pitchFamily="2" charset="-78"/>
            </a:endParaRPr>
          </a:p>
        </p:txBody>
      </p:sp>
    </p:spTree>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ubtitle 2"/>
          <p:cNvSpPr>
            <a:spLocks noGrp="1"/>
          </p:cNvSpPr>
          <p:nvPr>
            <p:ph type="subTitle" idx="1"/>
          </p:nvPr>
        </p:nvSpPr>
        <p:spPr>
          <a:xfrm>
            <a:off x="228600" y="569914"/>
            <a:ext cx="8575675" cy="5983286"/>
          </a:xfrm>
        </p:spPr>
        <p:txBody>
          <a:bodyPr/>
          <a:lstStyle/>
          <a:p>
            <a:pPr algn="just" rtl="1" eaLnBrk="1" hangingPunct="1">
              <a:lnSpc>
                <a:spcPct val="150000"/>
              </a:lnSpc>
            </a:pPr>
            <a:r>
              <a:rPr lang="fa-IR" altLang="en-US" b="1" dirty="0">
                <a:cs typeface="B Nazanin" panose="00000400000000000000" pitchFamily="2" charset="-78"/>
              </a:rPr>
              <a:t>فرابنفش</a:t>
            </a:r>
            <a:r>
              <a:rPr lang="fa-IR" altLang="en-US" dirty="0">
                <a:cs typeface="B Nazanin" panose="00000400000000000000" pitchFamily="2" charset="-78"/>
              </a:rPr>
              <a:t> </a:t>
            </a:r>
            <a:r>
              <a:rPr lang="en-US" altLang="en-US" dirty="0">
                <a:cs typeface="B Nazanin" panose="00000400000000000000" pitchFamily="2" charset="-78"/>
              </a:rPr>
              <a:t>Ultraviolet) </a:t>
            </a:r>
            <a:r>
              <a:rPr lang="fa-IR" altLang="en-US" dirty="0">
                <a:cs typeface="B Nazanin" panose="00000400000000000000" pitchFamily="2" charset="-78"/>
              </a:rPr>
              <a:t>یا به اختصار </a:t>
            </a:r>
            <a:r>
              <a:rPr lang="en-US" altLang="en-US" b="1" dirty="0">
                <a:cs typeface="B Nazanin" panose="00000400000000000000" pitchFamily="2" charset="-78"/>
              </a:rPr>
              <a:t>UV</a:t>
            </a:r>
            <a:r>
              <a:rPr lang="fa-IR" altLang="en-US" b="1" dirty="0">
                <a:cs typeface="B Nazanin" panose="00000400000000000000" pitchFamily="2" charset="-78"/>
              </a:rPr>
              <a:t> ) : </a:t>
            </a:r>
            <a:r>
              <a:rPr lang="fa-IR" altLang="en-US" dirty="0">
                <a:cs typeface="B Nazanin" panose="00000400000000000000" pitchFamily="2" charset="-78"/>
              </a:rPr>
              <a:t>موجی است در گستره امواج </a:t>
            </a:r>
            <a:r>
              <a:rPr lang="fa-IR" altLang="en-US" dirty="0" err="1">
                <a:cs typeface="B Nazanin" panose="00000400000000000000" pitchFamily="2" charset="-78"/>
              </a:rPr>
              <a:t>الکترومغناطیسی</a:t>
            </a:r>
            <a:r>
              <a:rPr lang="fa-IR" altLang="en-US" dirty="0">
                <a:cs typeface="B Nazanin" panose="00000400000000000000" pitchFamily="2" charset="-78"/>
              </a:rPr>
              <a:t> با طول موجی در محدوده ۱۰۰ تا ۴۰۰ نانومتر که </a:t>
            </a:r>
            <a:r>
              <a:rPr lang="fa-IR" altLang="en-US" dirty="0" err="1">
                <a:cs typeface="B Nazanin" panose="00000400000000000000" pitchFamily="2" charset="-78"/>
              </a:rPr>
              <a:t>کوتاه‌تر</a:t>
            </a:r>
            <a:r>
              <a:rPr lang="fa-IR" altLang="en-US" dirty="0">
                <a:cs typeface="B Nazanin" panose="00000400000000000000" pitchFamily="2" charset="-78"/>
              </a:rPr>
              <a:t> از نور مرئی و بلندتر از پرتو ایکس است.</a:t>
            </a:r>
          </a:p>
          <a:p>
            <a:pPr algn="just" rtl="1" eaLnBrk="1" hangingPunct="1">
              <a:lnSpc>
                <a:spcPct val="150000"/>
              </a:lnSpc>
            </a:pPr>
            <a:r>
              <a:rPr lang="fa-IR" altLang="en-US" dirty="0">
                <a:cs typeface="B Nazanin" panose="00000400000000000000" pitchFamily="2" charset="-78"/>
              </a:rPr>
              <a:t> به بیانی دیگر </a:t>
            </a:r>
            <a:r>
              <a:rPr lang="fa-IR" altLang="en-US" dirty="0">
                <a:solidFill>
                  <a:srgbClr val="FF0000"/>
                </a:solidFill>
                <a:cs typeface="B Nazanin" panose="00000400000000000000" pitchFamily="2" charset="-78"/>
              </a:rPr>
              <a:t>انرژی آن کمتر از پرتو ایکس، ولی بیشتر از نور مرئی </a:t>
            </a:r>
            <a:r>
              <a:rPr lang="fa-IR" altLang="en-US" dirty="0">
                <a:cs typeface="B Nazanin" panose="00000400000000000000" pitchFamily="2" charset="-78"/>
              </a:rPr>
              <a:t>است. این </a:t>
            </a:r>
            <a:r>
              <a:rPr lang="fa-IR" altLang="en-US" dirty="0" err="1">
                <a:cs typeface="B Nazanin" panose="00000400000000000000" pitchFamily="2" charset="-78"/>
              </a:rPr>
              <a:t>پرتوها</a:t>
            </a:r>
            <a:r>
              <a:rPr lang="fa-IR" altLang="en-US" dirty="0">
                <a:cs typeface="B Nazanin" panose="00000400000000000000" pitchFamily="2" charset="-78"/>
              </a:rPr>
              <a:t> از دسته </a:t>
            </a:r>
            <a:r>
              <a:rPr lang="fa-IR" altLang="en-US" dirty="0" err="1">
                <a:cs typeface="B Nazanin" panose="00000400000000000000" pitchFamily="2" charset="-78"/>
              </a:rPr>
              <a:t>پرتوهای</a:t>
            </a:r>
            <a:r>
              <a:rPr lang="fa-IR" altLang="en-US" dirty="0">
                <a:cs typeface="B Nazanin" panose="00000400000000000000" pitchFamily="2" charset="-78"/>
              </a:rPr>
              <a:t> پرانرژی بوده و بیشتر خواص و کاربردهای آن بواسطه همین انرژی زیاد می باشند. </a:t>
            </a:r>
            <a:r>
              <a:rPr lang="fa-IR" altLang="en-US" dirty="0" err="1">
                <a:cs typeface="B Nazanin" panose="00000400000000000000" pitchFamily="2" charset="-78"/>
              </a:rPr>
              <a:t>بدلیل</a:t>
            </a:r>
            <a:r>
              <a:rPr lang="fa-IR" altLang="en-US" dirty="0">
                <a:cs typeface="B Nazanin" panose="00000400000000000000" pitchFamily="2" charset="-78"/>
              </a:rPr>
              <a:t> نزدیک بودن انرژی </a:t>
            </a:r>
            <a:r>
              <a:rPr lang="fa-IR" altLang="en-US" dirty="0" err="1">
                <a:cs typeface="B Nazanin" panose="00000400000000000000" pitchFamily="2" charset="-78"/>
              </a:rPr>
              <a:t>پرتوهاي</a:t>
            </a:r>
            <a:r>
              <a:rPr lang="fa-IR" altLang="en-US" dirty="0">
                <a:cs typeface="B Nazanin" panose="00000400000000000000" pitchFamily="2" charset="-78"/>
              </a:rPr>
              <a:t> فرابنفش به انرژی موجود در پیوندهای ترکیبات آلی، این پرتو بر روی ترکیبات فوق اثر گذاشته و باعث گسستن پیوندها و ایجاد پیوندهای جدید می شود. پیوندهای دوگانه یا سه گانه بین اتم های ترکیبات آلی (پیوندهای بین کربن و دیگر اتم ها) </a:t>
            </a:r>
            <a:r>
              <a:rPr lang="fa-IR" altLang="en-US" dirty="0" err="1">
                <a:cs typeface="B Nazanin" panose="00000400000000000000" pitchFamily="2" charset="-78"/>
              </a:rPr>
              <a:t>مستعدترین</a:t>
            </a:r>
            <a:r>
              <a:rPr lang="fa-IR" altLang="en-US" dirty="0">
                <a:cs typeface="B Nazanin" panose="00000400000000000000" pitchFamily="2" charset="-78"/>
              </a:rPr>
              <a:t> پیوندهای آسیب پذیر توسط </a:t>
            </a:r>
            <a:r>
              <a:rPr lang="fa-IR" altLang="en-US" dirty="0" err="1">
                <a:cs typeface="B Nazanin" panose="00000400000000000000" pitchFamily="2" charset="-78"/>
              </a:rPr>
              <a:t>پرتوهاي</a:t>
            </a:r>
            <a:r>
              <a:rPr lang="fa-IR" altLang="en-US" dirty="0">
                <a:cs typeface="B Nazanin" panose="00000400000000000000" pitchFamily="2" charset="-78"/>
              </a:rPr>
              <a:t> فرابنفش می باشند. پرتو </a:t>
            </a:r>
            <a:r>
              <a:rPr lang="en-US" altLang="en-US" dirty="0">
                <a:cs typeface="B Nazanin" panose="00000400000000000000" pitchFamily="2" charset="-78"/>
              </a:rPr>
              <a:t>UV </a:t>
            </a:r>
            <a:r>
              <a:rPr lang="fa-IR" altLang="en-US" dirty="0">
                <a:cs typeface="B Nazanin" panose="00000400000000000000" pitchFamily="2" charset="-78"/>
              </a:rPr>
              <a:t>در نور خورشید موجود است و تقریباً </a:t>
            </a:r>
            <a:r>
              <a:rPr lang="fa-IR" altLang="en-US" dirty="0">
                <a:solidFill>
                  <a:srgbClr val="FF0000"/>
                </a:solidFill>
                <a:cs typeface="B Nazanin" panose="00000400000000000000" pitchFamily="2" charset="-78"/>
              </a:rPr>
              <a:t>شامل ۱۰٪ از تمام امواج </a:t>
            </a:r>
            <a:r>
              <a:rPr lang="fa-IR" altLang="en-US" dirty="0">
                <a:cs typeface="B Nazanin" panose="00000400000000000000" pitchFamily="2" charset="-78"/>
              </a:rPr>
              <a:t>منتشر شده از سطح خورشید </a:t>
            </a:r>
            <a:r>
              <a:rPr lang="fa-IR" altLang="en-US" dirty="0" err="1">
                <a:cs typeface="B Nazanin" panose="00000400000000000000" pitchFamily="2" charset="-78"/>
              </a:rPr>
              <a:t>می‌شود</a:t>
            </a:r>
            <a:r>
              <a:rPr lang="fa-IR" altLang="en-US" dirty="0">
                <a:cs typeface="B Nazanin" panose="00000400000000000000" pitchFamily="2" charset="-78"/>
              </a:rPr>
              <a:t>. </a:t>
            </a:r>
            <a:endParaRPr lang="en-US" altLang="en-US" dirty="0">
              <a:cs typeface="B Nazanin" panose="00000400000000000000" pitchFamily="2" charset="-78"/>
            </a:endParaRPr>
          </a:p>
        </p:txBody>
      </p:sp>
      <p:pic>
        <p:nvPicPr>
          <p:cNvPr id="3584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343400"/>
            <a:ext cx="4495800" cy="234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0E31F-B696-469B-947E-B17F99C61633}"/>
              </a:ext>
            </a:extLst>
          </p:cNvPr>
          <p:cNvSpPr>
            <a:spLocks noGrp="1"/>
          </p:cNvSpPr>
          <p:nvPr>
            <p:ph type="title"/>
          </p:nvPr>
        </p:nvSpPr>
        <p:spPr/>
        <p:txBody>
          <a:bodyPr/>
          <a:lstStyle/>
          <a:p>
            <a:pPr algn="ctr"/>
            <a:r>
              <a:rPr lang="fa-IR" altLang="en-US" b="1" dirty="0">
                <a:cs typeface="B Titr" panose="00000700000000000000" pitchFamily="2" charset="-78"/>
              </a:rPr>
              <a:t>چگونگی کشف تابش</a:t>
            </a:r>
            <a:endParaRPr lang="en-US" dirty="0">
              <a:cs typeface="B Titr" panose="00000700000000000000" pitchFamily="2" charset="-78"/>
            </a:endParaRPr>
          </a:p>
        </p:txBody>
      </p:sp>
      <p:sp>
        <p:nvSpPr>
          <p:cNvPr id="36866" name="Content Placeholder 2"/>
          <p:cNvSpPr>
            <a:spLocks noGrp="1"/>
          </p:cNvSpPr>
          <p:nvPr>
            <p:ph idx="1"/>
          </p:nvPr>
        </p:nvSpPr>
        <p:spPr>
          <a:xfrm>
            <a:off x="700936" y="1447800"/>
            <a:ext cx="7886700" cy="4351338"/>
          </a:xfrm>
        </p:spPr>
        <p:txBody>
          <a:bodyPr/>
          <a:lstStyle/>
          <a:p>
            <a:pPr marL="0" indent="0" algn="just" rtl="1" eaLnBrk="1" hangingPunct="1">
              <a:lnSpc>
                <a:spcPct val="150000"/>
              </a:lnSpc>
              <a:buNone/>
            </a:pPr>
            <a:r>
              <a:rPr lang="fa-IR" altLang="en-US" dirty="0">
                <a:cs typeface="B Nazanin" panose="00000400000000000000" pitchFamily="2" charset="-78"/>
              </a:rPr>
              <a:t>پرتو فرابنفش </a:t>
            </a:r>
            <a:r>
              <a:rPr lang="fa-IR" altLang="en-US" dirty="0" err="1">
                <a:cs typeface="B Nazanin" panose="00000400000000000000" pitchFamily="2" charset="-78"/>
              </a:rPr>
              <a:t>بگونه‌ای</a:t>
            </a:r>
            <a:r>
              <a:rPr lang="fa-IR" altLang="en-US" dirty="0">
                <a:cs typeface="B Nazanin" panose="00000400000000000000" pitchFamily="2" charset="-78"/>
              </a:rPr>
              <a:t> کاملاً اتفاقی با مشاهده تغییر رنگ و </a:t>
            </a:r>
            <a:r>
              <a:rPr lang="fa-IR" altLang="en-US" dirty="0">
                <a:solidFill>
                  <a:srgbClr val="FF0000"/>
                </a:solidFill>
                <a:cs typeface="B Nazanin" panose="00000400000000000000" pitchFamily="2" charset="-78"/>
              </a:rPr>
              <a:t>تیرگی املاح نقره </a:t>
            </a:r>
            <a:r>
              <a:rPr lang="fa-IR" altLang="en-US" dirty="0">
                <a:cs typeface="B Nazanin" panose="00000400000000000000" pitchFamily="2" charset="-78"/>
              </a:rPr>
              <a:t>در مقابل نور مستقیم آفتاب کشف گردید. در سال ۱۸۰۱ دانشمند شیمی دان آلمانی، </a:t>
            </a:r>
            <a:r>
              <a:rPr lang="fa-IR" altLang="en-US" dirty="0" err="1">
                <a:cs typeface="B Nazanin" panose="00000400000000000000" pitchFamily="2" charset="-78"/>
              </a:rPr>
              <a:t>یوهان</a:t>
            </a:r>
            <a:r>
              <a:rPr lang="fa-IR" altLang="en-US" dirty="0">
                <a:cs typeface="B Nazanin" panose="00000400000000000000" pitchFamily="2" charset="-78"/>
              </a:rPr>
              <a:t> </a:t>
            </a:r>
            <a:r>
              <a:rPr lang="fa-IR" altLang="en-US" dirty="0" err="1">
                <a:cs typeface="B Nazanin" panose="00000400000000000000" pitchFamily="2" charset="-78"/>
              </a:rPr>
              <a:t>ویلهلم</a:t>
            </a:r>
            <a:r>
              <a:rPr lang="fa-IR" altLang="en-US" dirty="0">
                <a:cs typeface="B Nazanin" panose="00000400000000000000" pitchFamily="2" charset="-78"/>
              </a:rPr>
              <a:t> </a:t>
            </a:r>
            <a:r>
              <a:rPr lang="fa-IR" altLang="en-US" dirty="0" err="1">
                <a:cs typeface="B Nazanin" panose="00000400000000000000" pitchFamily="2" charset="-78"/>
              </a:rPr>
              <a:t>ریتر</a:t>
            </a:r>
            <a:r>
              <a:rPr lang="fa-IR" altLang="en-US" dirty="0">
                <a:cs typeface="B Nazanin" panose="00000400000000000000" pitchFamily="2" charset="-78"/>
              </a:rPr>
              <a:t> بر اثر </a:t>
            </a:r>
            <a:r>
              <a:rPr lang="fa-IR" altLang="en-US" dirty="0" err="1">
                <a:cs typeface="B Nazanin" panose="00000400000000000000" pitchFamily="2" charset="-78"/>
              </a:rPr>
              <a:t>مشاهداتش</a:t>
            </a:r>
            <a:r>
              <a:rPr lang="fa-IR" altLang="en-US" dirty="0">
                <a:cs typeface="B Nazanin" panose="00000400000000000000" pitchFamily="2" charset="-78"/>
              </a:rPr>
              <a:t> متوجه شد که </a:t>
            </a:r>
            <a:r>
              <a:rPr lang="fa-IR" altLang="en-US" dirty="0" err="1">
                <a:cs typeface="B Nazanin" panose="00000400000000000000" pitchFamily="2" charset="-78"/>
              </a:rPr>
              <a:t>تابش‌های</a:t>
            </a:r>
            <a:r>
              <a:rPr lang="fa-IR" altLang="en-US" dirty="0">
                <a:cs typeface="B Nazanin" panose="00000400000000000000" pitchFamily="2" charset="-78"/>
              </a:rPr>
              <a:t> فرابنفش، که نامرئی هستند، عامل اساسی در تیرگی صفحات کاغذ آغشته به کلرید نقره هستند. او در آن زمان این پدیده را «</a:t>
            </a:r>
            <a:r>
              <a:rPr lang="fa-IR" altLang="en-US" dirty="0" err="1">
                <a:solidFill>
                  <a:srgbClr val="FF0000"/>
                </a:solidFill>
                <a:cs typeface="B Nazanin" panose="00000400000000000000" pitchFamily="2" charset="-78"/>
              </a:rPr>
              <a:t>پرتوهای</a:t>
            </a:r>
            <a:r>
              <a:rPr lang="fa-IR" altLang="en-US" dirty="0">
                <a:solidFill>
                  <a:srgbClr val="FF0000"/>
                </a:solidFill>
                <a:cs typeface="B Nazanin" panose="00000400000000000000" pitchFamily="2" charset="-78"/>
              </a:rPr>
              <a:t> شیمیایی</a:t>
            </a:r>
            <a:r>
              <a:rPr lang="fa-IR" altLang="en-US" dirty="0">
                <a:cs typeface="B Nazanin" panose="00000400000000000000" pitchFamily="2" charset="-78"/>
              </a:rPr>
              <a:t>» نامید.</a:t>
            </a:r>
          </a:p>
        </p:txBody>
      </p:sp>
      <p:pic>
        <p:nvPicPr>
          <p:cNvPr id="368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86200"/>
            <a:ext cx="1897062"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819405"/>
            <a:ext cx="2278063"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877348"/>
            <a:ext cx="2427288"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369" y="670719"/>
            <a:ext cx="7886700" cy="728662"/>
          </a:xfrm>
        </p:spPr>
        <p:txBody>
          <a:bodyPr rtlCol="0">
            <a:normAutofit fontScale="90000"/>
          </a:bodyPr>
          <a:lstStyle/>
          <a:p>
            <a:pPr algn="ctr" eaLnBrk="1" fontAlgn="auto" hangingPunct="1">
              <a:spcAft>
                <a:spcPts val="0"/>
              </a:spcAft>
              <a:defRPr/>
            </a:pPr>
            <a:r>
              <a:rPr lang="fa-IR" b="1" dirty="0">
                <a:cs typeface="B Titr" panose="00000700000000000000" pitchFamily="2" charset="-78"/>
              </a:rPr>
              <a:t>منبع طبیعی فرابنفش</a:t>
            </a:r>
            <a:br>
              <a:rPr lang="fa-IR" b="1" dirty="0">
                <a:cs typeface="B Titr" panose="00000700000000000000" pitchFamily="2" charset="-78"/>
              </a:rPr>
            </a:br>
            <a:endParaRPr lang="en-US" dirty="0">
              <a:cs typeface="B Titr" panose="00000700000000000000" pitchFamily="2" charset="-78"/>
            </a:endParaRPr>
          </a:p>
        </p:txBody>
      </p:sp>
      <p:sp>
        <p:nvSpPr>
          <p:cNvPr id="3" name="Content Placeholder 2"/>
          <p:cNvSpPr>
            <a:spLocks noGrp="1"/>
          </p:cNvSpPr>
          <p:nvPr>
            <p:ph idx="1"/>
          </p:nvPr>
        </p:nvSpPr>
        <p:spPr>
          <a:xfrm>
            <a:off x="204788" y="1219201"/>
            <a:ext cx="8805862" cy="4603750"/>
          </a:xfrm>
        </p:spPr>
        <p:txBody>
          <a:bodyPr rtlCol="0">
            <a:normAutofit lnSpcReduction="10000"/>
          </a:bodyPr>
          <a:lstStyle/>
          <a:p>
            <a:pPr algn="just" rtl="1" eaLnBrk="1" fontAlgn="auto" hangingPunct="1">
              <a:lnSpc>
                <a:spcPct val="150000"/>
              </a:lnSpc>
              <a:spcAft>
                <a:spcPts val="0"/>
              </a:spcAft>
              <a:defRPr/>
            </a:pPr>
            <a:r>
              <a:rPr lang="fa-IR" dirty="0">
                <a:cs typeface="B Nazanin" panose="00000400000000000000" pitchFamily="2" charset="-78"/>
              </a:rPr>
              <a:t>خورشید ساطع‌کننده پرتو فرابنفش در هر سه باند </a:t>
            </a:r>
            <a:r>
              <a:rPr lang="en-US" dirty="0">
                <a:cs typeface="B Nazanin" panose="00000400000000000000" pitchFamily="2" charset="-78"/>
              </a:rPr>
              <a:t> UVA </a:t>
            </a:r>
            <a:r>
              <a:rPr lang="fa-IR" dirty="0">
                <a:cs typeface="B Nazanin" panose="00000400000000000000" pitchFamily="2" charset="-78"/>
              </a:rPr>
              <a:t>و</a:t>
            </a:r>
            <a:r>
              <a:rPr lang="en-US" dirty="0">
                <a:cs typeface="B Nazanin" panose="00000400000000000000" pitchFamily="2" charset="-78"/>
              </a:rPr>
              <a:t> UVB </a:t>
            </a:r>
            <a:r>
              <a:rPr lang="fa-IR" dirty="0">
                <a:cs typeface="B Nazanin" panose="00000400000000000000" pitchFamily="2" charset="-78"/>
              </a:rPr>
              <a:t>و </a:t>
            </a:r>
            <a:r>
              <a:rPr lang="en-US" dirty="0">
                <a:cs typeface="B Nazanin" panose="00000400000000000000" pitchFamily="2" charset="-78"/>
              </a:rPr>
              <a:t>UVC </a:t>
            </a:r>
            <a:r>
              <a:rPr lang="fa-IR" dirty="0">
                <a:cs typeface="B Nazanin" panose="00000400000000000000" pitchFamily="2" charset="-78"/>
              </a:rPr>
              <a:t> به مقدار فراوان است ولی به سبب ویژگی جذب </a:t>
            </a:r>
            <a:r>
              <a:rPr lang="en-US" dirty="0">
                <a:cs typeface="B Nazanin" panose="00000400000000000000" pitchFamily="2" charset="-78"/>
              </a:rPr>
              <a:t>UV </a:t>
            </a:r>
            <a:r>
              <a:rPr lang="fa-IR" dirty="0">
                <a:cs typeface="B Nazanin" panose="00000400000000000000" pitchFamily="2" charset="-78"/>
              </a:rPr>
              <a:t> در لایه اوزون اتمسفر، ۹۹٪ تابش فرابنفشی که به زمین می‌رسد از نوع باند (کمتر مضر)</a:t>
            </a:r>
            <a:r>
              <a:rPr lang="en-US" dirty="0">
                <a:cs typeface="B Nazanin" panose="00000400000000000000" pitchFamily="2" charset="-78"/>
              </a:rPr>
              <a:t>UVA </a:t>
            </a:r>
            <a:r>
              <a:rPr lang="fa-IR" dirty="0">
                <a:cs typeface="B Nazanin" panose="00000400000000000000" pitchFamily="2" charset="-78"/>
              </a:rPr>
              <a:t> است. </a:t>
            </a:r>
          </a:p>
          <a:p>
            <a:pPr algn="just" rtl="1" eaLnBrk="1" fontAlgn="auto" hangingPunct="1">
              <a:lnSpc>
                <a:spcPct val="150000"/>
              </a:lnSpc>
              <a:spcAft>
                <a:spcPts val="0"/>
              </a:spcAft>
              <a:defRPr/>
            </a:pPr>
            <a:r>
              <a:rPr lang="fa-IR" dirty="0">
                <a:solidFill>
                  <a:srgbClr val="FF0000"/>
                </a:solidFill>
                <a:cs typeface="B Nazanin" panose="00000400000000000000" pitchFamily="2" charset="-78"/>
              </a:rPr>
              <a:t>شیشه پنجره معمولی نسبت به دامنه ظاهراً کم نفوذ (</a:t>
            </a:r>
            <a:r>
              <a:rPr lang="en-US" dirty="0">
                <a:solidFill>
                  <a:srgbClr val="FF0000"/>
                </a:solidFill>
                <a:cs typeface="B Nazanin" panose="00000400000000000000" pitchFamily="2" charset="-78"/>
              </a:rPr>
              <a:t>UVA(300-400nm </a:t>
            </a:r>
            <a:r>
              <a:rPr lang="fa-IR" dirty="0">
                <a:solidFill>
                  <a:srgbClr val="FF0000"/>
                </a:solidFill>
                <a:cs typeface="B Nazanin" panose="00000400000000000000" pitchFamily="2" charset="-78"/>
              </a:rPr>
              <a:t> شفاف بوده</a:t>
            </a:r>
            <a:r>
              <a:rPr lang="fa-IR" dirty="0">
                <a:cs typeface="B Nazanin" panose="00000400000000000000" pitchFamily="2" charset="-78"/>
              </a:rPr>
              <a:t> و مقاومت چندانی در مقابل آن نشان نمی‌دهد اما نسبت به عبور طول موج‌های پایین‌تر از ۳۵۰</a:t>
            </a:r>
            <a:r>
              <a:rPr lang="en-US" dirty="0">
                <a:cs typeface="B Nazanin" panose="00000400000000000000" pitchFamily="2" charset="-78"/>
              </a:rPr>
              <a:t>nm </a:t>
            </a:r>
            <a:r>
              <a:rPr lang="fa-IR" dirty="0">
                <a:cs typeface="B Nazanin" panose="00000400000000000000" pitchFamily="2" charset="-78"/>
              </a:rPr>
              <a:t> حساس است به اندازه‌ای که ۹۰٪ تابش‌های </a:t>
            </a:r>
            <a:r>
              <a:rPr lang="en-US" dirty="0">
                <a:cs typeface="B Nazanin" panose="00000400000000000000" pitchFamily="2" charset="-78"/>
              </a:rPr>
              <a:t>UV </a:t>
            </a:r>
            <a:r>
              <a:rPr lang="fa-IR" dirty="0">
                <a:cs typeface="B Nazanin" panose="00000400000000000000" pitchFamily="2" charset="-78"/>
              </a:rPr>
              <a:t> کوتاه‌تر از ۳۰۰</a:t>
            </a:r>
            <a:r>
              <a:rPr lang="en-US" dirty="0">
                <a:cs typeface="B Nazanin" panose="00000400000000000000" pitchFamily="2" charset="-78"/>
              </a:rPr>
              <a:t>nm </a:t>
            </a:r>
            <a:r>
              <a:rPr lang="fa-IR" dirty="0">
                <a:cs typeface="B Nazanin" panose="00000400000000000000" pitchFamily="2" charset="-78"/>
              </a:rPr>
              <a:t> را از خود عبور نمی‌دهد. </a:t>
            </a:r>
          </a:p>
          <a:p>
            <a:pPr algn="just" rtl="1" eaLnBrk="1" fontAlgn="auto" hangingPunct="1">
              <a:lnSpc>
                <a:spcPct val="150000"/>
              </a:lnSpc>
              <a:spcAft>
                <a:spcPts val="0"/>
              </a:spcAft>
              <a:defRPr/>
            </a:pPr>
            <a:r>
              <a:rPr lang="fa-IR" dirty="0">
                <a:cs typeface="B Nazanin" panose="00000400000000000000" pitchFamily="2" charset="-78"/>
              </a:rPr>
              <a:t>نور (طیف الکترومغناطیسی مرئی) ناحیه طیفی از حدود ۴۰۰ تا ۷۵۰ نانومتر را می‌پوشاند. باند تابشی که از حدود ۱0 نانومتر تا ۴۰۰ نانومتر امتداد دارد، به عنوان تابش فرابنفش </a:t>
            </a:r>
            <a:r>
              <a:rPr lang="en-US" dirty="0">
                <a:cs typeface="B Nazanin" panose="00000400000000000000" pitchFamily="2" charset="-78"/>
              </a:rPr>
              <a:t>UV </a:t>
            </a:r>
            <a:r>
              <a:rPr lang="fa-IR" dirty="0">
                <a:cs typeface="B Nazanin" panose="00000400000000000000" pitchFamily="2" charset="-78"/>
              </a:rPr>
              <a:t> شناخته می‌شود. طیف نگارهای </a:t>
            </a:r>
            <a:r>
              <a:rPr lang="en-US" dirty="0">
                <a:cs typeface="B Nazanin" panose="00000400000000000000" pitchFamily="2" charset="-78"/>
              </a:rPr>
              <a:t>UV </a:t>
            </a:r>
            <a:r>
              <a:rPr lang="fa-IR" dirty="0">
                <a:cs typeface="B Nazanin" panose="00000400000000000000" pitchFamily="2" charset="-78"/>
              </a:rPr>
              <a:t> این محدوده را به سه باند نزدیک، دور و فرین تقسیم می‌کنند. </a:t>
            </a:r>
          </a:p>
        </p:txBody>
      </p:sp>
      <p:pic>
        <p:nvPicPr>
          <p:cNvPr id="3789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488" y="5759007"/>
            <a:ext cx="3719512" cy="1085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Point Star 5"/>
          <p:cNvSpPr/>
          <p:nvPr/>
        </p:nvSpPr>
        <p:spPr>
          <a:xfrm>
            <a:off x="90488" y="2386013"/>
            <a:ext cx="228600" cy="307975"/>
          </a:xfrm>
          <a:prstGeom prst="star5">
            <a:avLst>
              <a:gd name="adj" fmla="val 12140"/>
              <a:gd name="hf" fmla="val 105146"/>
              <a:gd name="vf" fmla="val 110557"/>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defTabSz="685800" eaLnBrk="1" fontAlgn="auto" hangingPunct="1">
              <a:spcBef>
                <a:spcPts val="0"/>
              </a:spcBef>
              <a:spcAft>
                <a:spcPts val="0"/>
              </a:spcAft>
              <a:defRPr/>
            </a:pPr>
            <a:endParaRPr lang="fa-IR" sz="1350">
              <a:solidFill>
                <a:prstClr val="white"/>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rtlCol="0">
            <a:normAutofit/>
          </a:bodyPr>
          <a:lstStyle/>
          <a:p>
            <a:pPr algn="ctr" rtl="1" eaLnBrk="1" fontAlgn="auto" hangingPunct="1">
              <a:spcAft>
                <a:spcPts val="0"/>
              </a:spcAft>
              <a:defRPr/>
            </a:pPr>
            <a:r>
              <a:rPr lang="fa-IR" b="1" dirty="0">
                <a:cs typeface="B Titr" panose="00000700000000000000" pitchFamily="2" charset="-78"/>
              </a:rPr>
              <a:t>منابع مصنوعی تولیدکننده فرابنفش</a:t>
            </a:r>
            <a:endParaRPr lang="fa-IR" dirty="0">
              <a:cs typeface="B Titr" panose="00000700000000000000" pitchFamily="2" charset="-78"/>
            </a:endParaRPr>
          </a:p>
        </p:txBody>
      </p:sp>
      <p:sp>
        <p:nvSpPr>
          <p:cNvPr id="38915" name="Content Placeholder 2"/>
          <p:cNvSpPr>
            <a:spLocks noGrp="1"/>
          </p:cNvSpPr>
          <p:nvPr>
            <p:ph idx="1"/>
          </p:nvPr>
        </p:nvSpPr>
        <p:spPr>
          <a:xfrm>
            <a:off x="628650" y="1371600"/>
            <a:ext cx="7886700" cy="4805363"/>
          </a:xfrm>
        </p:spPr>
        <p:txBody>
          <a:bodyPr/>
          <a:lstStyle/>
          <a:p>
            <a:pPr marL="0" indent="0" algn="just" rtl="1" eaLnBrk="1" hangingPunct="1">
              <a:lnSpc>
                <a:spcPct val="150000"/>
              </a:lnSpc>
              <a:buFont typeface="Arial" panose="020B0604020202020204" pitchFamily="34" charset="0"/>
              <a:buNone/>
            </a:pPr>
            <a:r>
              <a:rPr lang="fa-IR" altLang="en-US" sz="1800" b="1" dirty="0">
                <a:cs typeface="B Nazanin" panose="00000400000000000000" pitchFamily="2" charset="-78"/>
              </a:rPr>
              <a:t> به طور کلی هر ماده داغی که دمای آن متجاوز از </a:t>
            </a:r>
            <a:r>
              <a:rPr lang="fa-IR" altLang="en-US" sz="1800" b="1" dirty="0">
                <a:solidFill>
                  <a:srgbClr val="FF0000"/>
                </a:solidFill>
                <a:cs typeface="B Nazanin" panose="00000400000000000000" pitchFamily="2" charset="-78"/>
              </a:rPr>
              <a:t>2500 درجه </a:t>
            </a:r>
            <a:r>
              <a:rPr lang="fa-IR" altLang="en-US" sz="1800" b="1" dirty="0" err="1">
                <a:solidFill>
                  <a:srgbClr val="FF0000"/>
                </a:solidFill>
                <a:cs typeface="B Nazanin" panose="00000400000000000000" pitchFamily="2" charset="-78"/>
              </a:rPr>
              <a:t>کلوين</a:t>
            </a:r>
            <a:r>
              <a:rPr lang="fa-IR" altLang="en-US" sz="1800" b="1" dirty="0">
                <a:solidFill>
                  <a:srgbClr val="FF0000"/>
                </a:solidFill>
                <a:cs typeface="B Nazanin" panose="00000400000000000000" pitchFamily="2" charset="-78"/>
              </a:rPr>
              <a:t> </a:t>
            </a:r>
            <a:r>
              <a:rPr lang="fa-IR" altLang="en-US" sz="1800" b="1" dirty="0">
                <a:cs typeface="B Nazanin" panose="00000400000000000000" pitchFamily="2" charset="-78"/>
              </a:rPr>
              <a:t>باشد، سبب انتشار اشعه </a:t>
            </a:r>
            <a:r>
              <a:rPr lang="en-US" altLang="en-US" sz="1800" b="1" dirty="0">
                <a:cs typeface="B Nazanin" panose="00000400000000000000" pitchFamily="2" charset="-78"/>
              </a:rPr>
              <a:t>UV </a:t>
            </a:r>
            <a:r>
              <a:rPr lang="fa-IR" altLang="en-US" sz="1800" b="1" dirty="0">
                <a:cs typeface="B Nazanin" panose="00000400000000000000" pitchFamily="2" charset="-78"/>
              </a:rPr>
              <a:t> می شود. روغن، زغال سنگ و مشعل های گازی معمولاً </a:t>
            </a:r>
            <a:r>
              <a:rPr lang="fa-IR" altLang="en-US" sz="1800" b="1" dirty="0" err="1">
                <a:cs typeface="B Nazanin" panose="00000400000000000000" pitchFamily="2" charset="-78"/>
              </a:rPr>
              <a:t>زير</a:t>
            </a:r>
            <a:r>
              <a:rPr lang="fa-IR" altLang="en-US" sz="1800" b="1" dirty="0">
                <a:cs typeface="B Nazanin" panose="00000400000000000000" pitchFamily="2" charset="-78"/>
              </a:rPr>
              <a:t> دمای 2000 درجه </a:t>
            </a:r>
            <a:r>
              <a:rPr lang="fa-IR" altLang="en-US" sz="1800" b="1" dirty="0" err="1">
                <a:cs typeface="B Nazanin" panose="00000400000000000000" pitchFamily="2" charset="-78"/>
              </a:rPr>
              <a:t>کلوين</a:t>
            </a:r>
            <a:r>
              <a:rPr lang="fa-IR" altLang="en-US" sz="1800" b="1" dirty="0">
                <a:cs typeface="B Nazanin" panose="00000400000000000000" pitchFamily="2" charset="-78"/>
              </a:rPr>
              <a:t> عمل می کنند، </a:t>
            </a:r>
            <a:r>
              <a:rPr lang="fa-IR" altLang="en-US" sz="1800" b="1" dirty="0" err="1">
                <a:cs typeface="B Nazanin" panose="00000400000000000000" pitchFamily="2" charset="-78"/>
              </a:rPr>
              <a:t>بنابراين</a:t>
            </a:r>
            <a:r>
              <a:rPr lang="fa-IR" altLang="en-US" sz="1800" b="1" dirty="0">
                <a:cs typeface="B Nazanin" panose="00000400000000000000" pitchFamily="2" charset="-78"/>
              </a:rPr>
              <a:t> اشعه </a:t>
            </a:r>
            <a:r>
              <a:rPr lang="fa-IR" altLang="en-US" sz="1800" b="1" dirty="0" err="1">
                <a:cs typeface="B Nazanin" panose="00000400000000000000" pitchFamily="2" charset="-78"/>
              </a:rPr>
              <a:t>ماورای</a:t>
            </a:r>
            <a:r>
              <a:rPr lang="fa-IR" altLang="en-US" sz="1800" b="1" dirty="0">
                <a:cs typeface="B Nazanin" panose="00000400000000000000" pitchFamily="2" charset="-78"/>
              </a:rPr>
              <a:t> بنفش </a:t>
            </a:r>
            <a:r>
              <a:rPr lang="en-US" altLang="en-US" sz="1800" b="1" dirty="0">
                <a:cs typeface="B Nazanin" panose="00000400000000000000" pitchFamily="2" charset="-78"/>
              </a:rPr>
              <a:t>UV</a:t>
            </a:r>
            <a:r>
              <a:rPr lang="fa-IR" altLang="en-US" sz="1800" b="1" dirty="0">
                <a:cs typeface="B Nazanin" panose="00000400000000000000" pitchFamily="2" charset="-78"/>
              </a:rPr>
              <a:t> از خود ساطع </a:t>
            </a:r>
            <a:r>
              <a:rPr lang="fa-IR" altLang="en-US" sz="1800" b="1" dirty="0" err="1">
                <a:cs typeface="B Nazanin" panose="00000400000000000000" pitchFamily="2" charset="-78"/>
              </a:rPr>
              <a:t>نمی</a:t>
            </a:r>
            <a:r>
              <a:rPr lang="fa-IR" altLang="en-US" sz="1800" b="1" dirty="0">
                <a:cs typeface="B Nazanin" panose="00000400000000000000" pitchFamily="2" charset="-78"/>
              </a:rPr>
              <a:t> کنند. اما قوسهای الکتریکی و سوختن برخی مواد می تواند دمای بالای 2500 درجه تولید کند بنابراين مقدار زيادی اشعه ماورای بنفش</a:t>
            </a:r>
            <a:r>
              <a:rPr lang="en-US" altLang="en-US" sz="1800" b="1" dirty="0">
                <a:cs typeface="B Nazanin" panose="00000400000000000000" pitchFamily="2" charset="-78"/>
              </a:rPr>
              <a:t>UV</a:t>
            </a:r>
            <a:r>
              <a:rPr lang="fa-IR" altLang="en-US" sz="1800" b="1" dirty="0">
                <a:cs typeface="B Nazanin" panose="00000400000000000000" pitchFamily="2" charset="-78"/>
              </a:rPr>
              <a:t> از خود ساطع می کنند. برخی از </a:t>
            </a:r>
            <a:r>
              <a:rPr lang="fa-IR" altLang="en-US" sz="1800" b="1" dirty="0" err="1">
                <a:cs typeface="B Nazanin" panose="00000400000000000000" pitchFamily="2" charset="-78"/>
              </a:rPr>
              <a:t>توليد</a:t>
            </a:r>
            <a:r>
              <a:rPr lang="fa-IR" altLang="en-US" sz="1800" b="1" dirty="0">
                <a:cs typeface="B Nazanin" panose="00000400000000000000" pitchFamily="2" charset="-78"/>
              </a:rPr>
              <a:t> کننده های مصنوعی اشعه </a:t>
            </a:r>
            <a:r>
              <a:rPr lang="en-US" altLang="en-US" sz="1800" b="1" dirty="0">
                <a:cs typeface="B Nazanin" panose="00000400000000000000" pitchFamily="2" charset="-78"/>
              </a:rPr>
              <a:t>UV </a:t>
            </a:r>
            <a:r>
              <a:rPr lang="fa-IR" altLang="en-US" sz="1800" b="1" dirty="0">
                <a:cs typeface="B Nazanin" panose="00000400000000000000" pitchFamily="2" charset="-78"/>
              </a:rPr>
              <a:t> به شرح </a:t>
            </a:r>
            <a:r>
              <a:rPr lang="fa-IR" altLang="en-US" sz="1800" b="1" dirty="0" err="1">
                <a:cs typeface="B Nazanin" panose="00000400000000000000" pitchFamily="2" charset="-78"/>
              </a:rPr>
              <a:t>ذيل</a:t>
            </a:r>
            <a:r>
              <a:rPr lang="fa-IR" altLang="en-US" sz="1800" b="1" dirty="0">
                <a:cs typeface="B Nazanin" panose="00000400000000000000" pitchFamily="2" charset="-78"/>
              </a:rPr>
              <a:t> می باشند:</a:t>
            </a:r>
          </a:p>
          <a:p>
            <a:pPr marL="0" indent="0" algn="just" rtl="1" eaLnBrk="1" hangingPunct="1">
              <a:buFont typeface="Arial" panose="020B0604020202020204" pitchFamily="34" charset="0"/>
              <a:buNone/>
            </a:pPr>
            <a:r>
              <a:rPr lang="fa-IR" altLang="en-US" sz="1800" b="1" dirty="0">
                <a:cs typeface="B Nazanin" panose="00000400000000000000" pitchFamily="2" charset="-78"/>
              </a:rPr>
              <a:t>¨     انواع </a:t>
            </a:r>
            <a:r>
              <a:rPr lang="fa-IR" altLang="en-US" sz="1800" b="1" dirty="0" err="1">
                <a:cs typeface="B Nazanin" panose="00000400000000000000" pitchFamily="2" charset="-78"/>
              </a:rPr>
              <a:t>قوسهای</a:t>
            </a:r>
            <a:r>
              <a:rPr lang="fa-IR" altLang="en-US" sz="1800" b="1" dirty="0">
                <a:cs typeface="B Nazanin" panose="00000400000000000000" pitchFamily="2" charset="-78"/>
              </a:rPr>
              <a:t> الکتریکی تخلیه کننده گاز و کربن</a:t>
            </a:r>
          </a:p>
          <a:p>
            <a:pPr marL="0" indent="0" algn="just" rtl="1" eaLnBrk="1" hangingPunct="1">
              <a:buFont typeface="Arial" panose="020B0604020202020204" pitchFamily="34" charset="0"/>
              <a:buNone/>
            </a:pPr>
            <a:r>
              <a:rPr lang="fa-IR" altLang="en-US" sz="1800" b="1" dirty="0">
                <a:cs typeface="B Nazanin" panose="00000400000000000000" pitchFamily="2" charset="-78"/>
              </a:rPr>
              <a:t>¨     </a:t>
            </a:r>
            <a:r>
              <a:rPr lang="fa-IR" altLang="en-US" sz="1800" b="1" dirty="0" err="1">
                <a:cs typeface="B Nazanin" panose="00000400000000000000" pitchFamily="2" charset="-78"/>
              </a:rPr>
              <a:t>قوسهای</a:t>
            </a:r>
            <a:r>
              <a:rPr lang="fa-IR" altLang="en-US" sz="1800" b="1" dirty="0">
                <a:cs typeface="B Nazanin" panose="00000400000000000000" pitchFamily="2" charset="-78"/>
              </a:rPr>
              <a:t> فشار بالای جیوه و </a:t>
            </a:r>
            <a:r>
              <a:rPr lang="fa-IR" altLang="en-US" sz="1800" b="1" dirty="0" err="1">
                <a:cs typeface="B Nazanin" panose="00000400000000000000" pitchFamily="2" charset="-78"/>
              </a:rPr>
              <a:t>زنون</a:t>
            </a:r>
            <a:endParaRPr lang="fa-IR" altLang="en-US" sz="1800" b="1" dirty="0">
              <a:cs typeface="B Nazanin" panose="00000400000000000000" pitchFamily="2" charset="-78"/>
            </a:endParaRPr>
          </a:p>
          <a:p>
            <a:pPr marL="0" indent="0" algn="just" rtl="1" eaLnBrk="1" hangingPunct="1">
              <a:buFont typeface="Arial" panose="020B0604020202020204" pitchFamily="34" charset="0"/>
              <a:buNone/>
            </a:pPr>
            <a:r>
              <a:rPr lang="fa-IR" altLang="en-US" sz="1800" b="1" dirty="0">
                <a:cs typeface="B Nazanin" panose="00000400000000000000" pitchFamily="2" charset="-78"/>
              </a:rPr>
              <a:t>¨     مشعل های </a:t>
            </a:r>
            <a:r>
              <a:rPr lang="fa-IR" altLang="en-US" sz="1800" b="1" dirty="0" err="1">
                <a:cs typeface="B Nazanin" panose="00000400000000000000" pitchFamily="2" charset="-78"/>
              </a:rPr>
              <a:t>اگزا</a:t>
            </a:r>
            <a:r>
              <a:rPr lang="fa-IR" altLang="en-US" sz="1800" b="1" dirty="0">
                <a:cs typeface="B Nazanin" panose="00000400000000000000" pitchFamily="2" charset="-78"/>
              </a:rPr>
              <a:t> </a:t>
            </a:r>
            <a:r>
              <a:rPr lang="fa-IR" altLang="en-US" sz="1800" b="1" dirty="0" err="1">
                <a:cs typeface="B Nazanin" panose="00000400000000000000" pitchFamily="2" charset="-78"/>
              </a:rPr>
              <a:t>استيلن</a:t>
            </a:r>
            <a:r>
              <a:rPr lang="fa-IR" altLang="en-US" sz="1800" b="1" dirty="0">
                <a:cs typeface="B Nazanin" panose="00000400000000000000" pitchFamily="2" charset="-78"/>
              </a:rPr>
              <a:t>، </a:t>
            </a:r>
            <a:r>
              <a:rPr lang="fa-IR" altLang="en-US" sz="1800" b="1" dirty="0" err="1">
                <a:cs typeface="B Nazanin" panose="00000400000000000000" pitchFamily="2" charset="-78"/>
              </a:rPr>
              <a:t>اگزاهيدروژن</a:t>
            </a:r>
            <a:r>
              <a:rPr lang="fa-IR" altLang="en-US" sz="1800" b="1" dirty="0">
                <a:cs typeface="B Nazanin" panose="00000400000000000000" pitchFamily="2" charset="-78"/>
              </a:rPr>
              <a:t> ( کوره های ذوب فلزات)</a:t>
            </a:r>
          </a:p>
          <a:p>
            <a:pPr marL="0" indent="0" algn="just" rtl="1" eaLnBrk="1" hangingPunct="1">
              <a:buFont typeface="Arial" panose="020B0604020202020204" pitchFamily="34" charset="0"/>
              <a:buNone/>
            </a:pPr>
            <a:r>
              <a:rPr lang="fa-IR" altLang="en-US" sz="1800" b="1" dirty="0">
                <a:cs typeface="B Nazanin" panose="00000400000000000000" pitchFamily="2" charset="-78"/>
              </a:rPr>
              <a:t>¨     </a:t>
            </a:r>
            <a:r>
              <a:rPr lang="fa-IR" altLang="en-US" sz="1800" b="1" dirty="0" err="1">
                <a:cs typeface="B Nazanin" panose="00000400000000000000" pitchFamily="2" charset="-78"/>
              </a:rPr>
              <a:t>تجهيزات</a:t>
            </a:r>
            <a:r>
              <a:rPr lang="fa-IR" altLang="en-US" sz="1800" b="1" dirty="0">
                <a:cs typeface="B Nazanin" panose="00000400000000000000" pitchFamily="2" charset="-78"/>
              </a:rPr>
              <a:t> </a:t>
            </a:r>
            <a:r>
              <a:rPr lang="fa-IR" altLang="en-US" sz="1800" b="1" dirty="0" err="1">
                <a:cs typeface="B Nazanin" panose="00000400000000000000" pitchFamily="2" charset="-78"/>
              </a:rPr>
              <a:t>جوشکاری</a:t>
            </a:r>
            <a:endParaRPr lang="fa-IR" altLang="en-US" sz="1800" b="1" dirty="0">
              <a:cs typeface="B Nazanin" panose="00000400000000000000" pitchFamily="2" charset="-78"/>
            </a:endParaRPr>
          </a:p>
          <a:p>
            <a:pPr marL="0" indent="0" algn="just" rtl="1" eaLnBrk="1" hangingPunct="1">
              <a:buFont typeface="Arial" panose="020B0604020202020204" pitchFamily="34" charset="0"/>
              <a:buNone/>
            </a:pPr>
            <a:r>
              <a:rPr lang="fa-IR" altLang="en-US" sz="1800" b="1" dirty="0">
                <a:cs typeface="B Nazanin" panose="00000400000000000000" pitchFamily="2" charset="-78"/>
              </a:rPr>
              <a:t>¨     لامپ </a:t>
            </a:r>
            <a:r>
              <a:rPr lang="fa-IR" altLang="en-US" sz="1800" b="1" dirty="0" err="1">
                <a:cs typeface="B Nazanin" panose="00000400000000000000" pitchFamily="2" charset="-78"/>
              </a:rPr>
              <a:t>فلورسنت</a:t>
            </a:r>
            <a:endParaRPr lang="fa-IR" altLang="en-US" sz="1800" b="1" dirty="0">
              <a:cs typeface="B Nazanin" panose="00000400000000000000" pitchFamily="2" charset="-78"/>
            </a:endParaRPr>
          </a:p>
          <a:p>
            <a:pPr marL="0" indent="0" algn="just" rtl="1" eaLnBrk="1" hangingPunct="1">
              <a:buFont typeface="Arial" panose="020B0604020202020204" pitchFamily="34" charset="0"/>
              <a:buNone/>
            </a:pPr>
            <a:r>
              <a:rPr lang="fa-IR" altLang="en-US" sz="1800" b="1" dirty="0">
                <a:cs typeface="B Nazanin" panose="00000400000000000000" pitchFamily="2" charset="-78"/>
              </a:rPr>
              <a:t>¨     </a:t>
            </a:r>
            <a:r>
              <a:rPr lang="fa-IR" altLang="en-US" sz="1800" b="1" dirty="0" err="1">
                <a:cs typeface="B Nazanin" panose="00000400000000000000" pitchFamily="2" charset="-78"/>
              </a:rPr>
              <a:t>قوسهای</a:t>
            </a:r>
            <a:r>
              <a:rPr lang="fa-IR" altLang="en-US" sz="1800" b="1" dirty="0">
                <a:cs typeface="B Nazanin" panose="00000400000000000000" pitchFamily="2" charset="-78"/>
              </a:rPr>
              <a:t> </a:t>
            </a:r>
            <a:r>
              <a:rPr lang="fa-IR" altLang="en-US" sz="1800" b="1" dirty="0" err="1">
                <a:cs typeface="B Nazanin" panose="00000400000000000000" pitchFamily="2" charset="-78"/>
              </a:rPr>
              <a:t>جيوه</a:t>
            </a:r>
            <a:r>
              <a:rPr lang="fa-IR" altLang="en-US" sz="1800" b="1" dirty="0">
                <a:cs typeface="B Nazanin" panose="00000400000000000000" pitchFamily="2" charset="-78"/>
              </a:rPr>
              <a:t> با فشار </a:t>
            </a:r>
            <a:r>
              <a:rPr lang="fa-IR" altLang="en-US" sz="1800" b="1" dirty="0" err="1">
                <a:cs typeface="B Nazanin" panose="00000400000000000000" pitchFamily="2" charset="-78"/>
              </a:rPr>
              <a:t>پايين</a:t>
            </a:r>
            <a:r>
              <a:rPr lang="fa-IR" altLang="en-US" sz="1800" b="1" dirty="0">
                <a:cs typeface="B Nazanin" panose="00000400000000000000" pitchFamily="2" charset="-78"/>
              </a:rPr>
              <a:t> ( کاربرد </a:t>
            </a:r>
            <a:r>
              <a:rPr lang="fa-IR" altLang="en-US" sz="1800" b="1" dirty="0" err="1">
                <a:cs typeface="B Nazanin" panose="00000400000000000000" pitchFamily="2" charset="-78"/>
              </a:rPr>
              <a:t>درلامپهای</a:t>
            </a:r>
            <a:r>
              <a:rPr lang="fa-IR" altLang="en-US" sz="1800" b="1" dirty="0">
                <a:cs typeface="B Nazanin" panose="00000400000000000000" pitchFamily="2" charset="-78"/>
              </a:rPr>
              <a:t> </a:t>
            </a:r>
            <a:r>
              <a:rPr lang="fa-IR" altLang="en-US" sz="1800" b="1" dirty="0" err="1">
                <a:cs typeface="B Nazanin" panose="00000400000000000000" pitchFamily="2" charset="-78"/>
              </a:rPr>
              <a:t>ميکروب</a:t>
            </a:r>
            <a:r>
              <a:rPr lang="fa-IR" altLang="en-US" sz="1800" b="1" dirty="0">
                <a:cs typeface="B Nazanin" panose="00000400000000000000" pitchFamily="2" charset="-78"/>
              </a:rPr>
              <a:t> کش)</a:t>
            </a:r>
          </a:p>
          <a:p>
            <a:pPr marL="0" indent="0" algn="just" rtl="1" eaLnBrk="1" hangingPunct="1">
              <a:buFont typeface="Arial" panose="020B0604020202020204" pitchFamily="34" charset="0"/>
              <a:buNone/>
            </a:pPr>
            <a:r>
              <a:rPr lang="fa-IR" altLang="en-US" sz="1800" dirty="0">
                <a:cs typeface="Zar" panose="00000400000000000000" pitchFamily="2" charset="-78"/>
              </a:rPr>
              <a:t>¨    و ......  </a:t>
            </a:r>
          </a:p>
        </p:txBody>
      </p:sp>
      <p:pic>
        <p:nvPicPr>
          <p:cNvPr id="3891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559300"/>
            <a:ext cx="2347913"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9709" y="3492500"/>
            <a:ext cx="148748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curtains"/>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628650" y="917575"/>
            <a:ext cx="7886700" cy="696913"/>
          </a:xfrm>
        </p:spPr>
        <p:txBody>
          <a:bodyPr/>
          <a:lstStyle/>
          <a:p>
            <a:pPr algn="ctr" eaLnBrk="1" hangingPunct="1"/>
            <a:r>
              <a:rPr lang="fa-IR" altLang="en-US" b="1">
                <a:solidFill>
                  <a:srgbClr val="0070C0"/>
                </a:solidFill>
                <a:cs typeface="Zar" panose="00000400000000000000" pitchFamily="2" charset="-78"/>
              </a:rPr>
              <a:t>تقسیم بندی اشعه های فرابنفش</a:t>
            </a:r>
            <a:endParaRPr lang="en-US" altLang="en-US" b="1">
              <a:solidFill>
                <a:srgbClr val="0070C0"/>
              </a:solidFill>
              <a:cs typeface="Zar" panose="00000400000000000000" pitchFamily="2" charset="-78"/>
            </a:endParaRPr>
          </a:p>
        </p:txBody>
      </p:sp>
      <p:sp>
        <p:nvSpPr>
          <p:cNvPr id="40963" name="Content Placeholder 2"/>
          <p:cNvSpPr>
            <a:spLocks noGrp="1"/>
          </p:cNvSpPr>
          <p:nvPr>
            <p:ph idx="1"/>
          </p:nvPr>
        </p:nvSpPr>
        <p:spPr>
          <a:xfrm>
            <a:off x="111125" y="1747838"/>
            <a:ext cx="8404225" cy="3449637"/>
          </a:xfrm>
        </p:spPr>
        <p:txBody>
          <a:bodyPr/>
          <a:lstStyle/>
          <a:p>
            <a:pPr algn="r" rtl="1" eaLnBrk="1" hangingPunct="1"/>
            <a:r>
              <a:rPr lang="fa-IR" altLang="en-US" sz="1800">
                <a:cs typeface="Zar" panose="00000400000000000000" pitchFamily="2" charset="-78"/>
              </a:rPr>
              <a:t>در بحث از تأثیر این پرتو غیر مرئی بر سلامت انسان و محیط زیست، می‌توان آن را به چند روش تقسیم کرد: </a:t>
            </a:r>
          </a:p>
          <a:p>
            <a:pPr algn="r" rtl="1" eaLnBrk="1" hangingPunct="1"/>
            <a:r>
              <a:rPr lang="fa-IR" altLang="en-US" sz="1800">
                <a:cs typeface="Zar" panose="00000400000000000000" pitchFamily="2" charset="-78"/>
              </a:rPr>
              <a:t>فرابنفش نزدیک، </a:t>
            </a:r>
            <a:r>
              <a:rPr lang="en-US" altLang="en-US" sz="1800" i="1">
                <a:cs typeface="Zar" panose="00000400000000000000" pitchFamily="2" charset="-78"/>
              </a:rPr>
              <a:t>near UV</a:t>
            </a:r>
            <a:r>
              <a:rPr lang="en-US" altLang="en-US" sz="1800">
                <a:cs typeface="Zar" panose="00000400000000000000" pitchFamily="2" charset="-78"/>
              </a:rPr>
              <a:t>، </a:t>
            </a:r>
            <a:r>
              <a:rPr lang="fa-IR" altLang="en-US" sz="1800">
                <a:cs typeface="Zar" panose="00000400000000000000" pitchFamily="2" charset="-78"/>
              </a:rPr>
              <a:t>طول موج ۳۸۰–۲۰۰ نانومتر؛ به اختصار </a:t>
            </a:r>
            <a:r>
              <a:rPr lang="en-US" altLang="en-US" sz="1800">
                <a:cs typeface="Zar" panose="00000400000000000000" pitchFamily="2" charset="-78"/>
              </a:rPr>
              <a:t>NUV</a:t>
            </a:r>
          </a:p>
          <a:p>
            <a:pPr algn="r" rtl="1" eaLnBrk="1" hangingPunct="1"/>
            <a:r>
              <a:rPr lang="fa-IR" altLang="en-US" sz="1800">
                <a:cs typeface="Zar" panose="00000400000000000000" pitchFamily="2" charset="-78"/>
              </a:rPr>
              <a:t>فرابنفش دور، </a:t>
            </a:r>
            <a:r>
              <a:rPr lang="en-US" altLang="en-US" sz="1800" i="1">
                <a:cs typeface="Zar" panose="00000400000000000000" pitchFamily="2" charset="-78"/>
              </a:rPr>
              <a:t>far UV</a:t>
            </a:r>
            <a:r>
              <a:rPr lang="en-US" altLang="en-US" sz="1800">
                <a:cs typeface="Zar" panose="00000400000000000000" pitchFamily="2" charset="-78"/>
              </a:rPr>
              <a:t>، </a:t>
            </a:r>
            <a:r>
              <a:rPr lang="fa-IR" altLang="en-US" sz="1800">
                <a:cs typeface="Zar" panose="00000400000000000000" pitchFamily="2" charset="-78"/>
              </a:rPr>
              <a:t>یا فرابنفش خلاء، </a:t>
            </a:r>
            <a:r>
              <a:rPr lang="en-US" altLang="en-US" sz="1800" i="1">
                <a:cs typeface="Zar" panose="00000400000000000000" pitchFamily="2" charset="-78"/>
              </a:rPr>
              <a:t>vacuum UV</a:t>
            </a:r>
            <a:r>
              <a:rPr lang="en-US" altLang="en-US" sz="1800">
                <a:cs typeface="Zar" panose="00000400000000000000" pitchFamily="2" charset="-78"/>
              </a:rPr>
              <a:t>، </a:t>
            </a:r>
            <a:r>
              <a:rPr lang="fa-IR" altLang="en-US" sz="1800">
                <a:cs typeface="Zar" panose="00000400000000000000" pitchFamily="2" charset="-78"/>
              </a:rPr>
              <a:t>طول موج ۲۰۰–۱۰ نانومتر؛ به اختصار </a:t>
            </a:r>
            <a:r>
              <a:rPr lang="en-US" altLang="en-US" sz="1800">
                <a:cs typeface="Zar" panose="00000400000000000000" pitchFamily="2" charset="-78"/>
              </a:rPr>
              <a:t>FUV </a:t>
            </a:r>
            <a:r>
              <a:rPr lang="fa-IR" altLang="en-US" sz="1800">
                <a:cs typeface="Zar" panose="00000400000000000000" pitchFamily="2" charset="-78"/>
              </a:rPr>
              <a:t>یا </a:t>
            </a:r>
            <a:r>
              <a:rPr lang="en-US" altLang="en-US" sz="1800">
                <a:cs typeface="Zar" panose="00000400000000000000" pitchFamily="2" charset="-78"/>
              </a:rPr>
              <a:t>VUV</a:t>
            </a:r>
          </a:p>
          <a:p>
            <a:pPr algn="r" rtl="1" eaLnBrk="1" hangingPunct="1"/>
            <a:r>
              <a:rPr lang="fa-IR" altLang="en-US" sz="1800">
                <a:cs typeface="Zar" panose="00000400000000000000" pitchFamily="2" charset="-78"/>
              </a:rPr>
              <a:t>فرابنفش فرین، </a:t>
            </a:r>
            <a:r>
              <a:rPr lang="en-US" altLang="en-US" sz="1800" i="1">
                <a:cs typeface="Zar" panose="00000400000000000000" pitchFamily="2" charset="-78"/>
              </a:rPr>
              <a:t>extreme UV</a:t>
            </a:r>
            <a:r>
              <a:rPr lang="en-US" altLang="en-US" sz="1800">
                <a:cs typeface="Zar" panose="00000400000000000000" pitchFamily="2" charset="-78"/>
              </a:rPr>
              <a:t>، </a:t>
            </a:r>
            <a:r>
              <a:rPr lang="fa-IR" altLang="en-US" sz="1800">
                <a:cs typeface="Zar" panose="00000400000000000000" pitchFamily="2" charset="-78"/>
              </a:rPr>
              <a:t>طول موج ۳۱–۱ نانومتر؛ به اختصار </a:t>
            </a:r>
            <a:r>
              <a:rPr lang="en-US" altLang="en-US" sz="1800">
                <a:cs typeface="Zar" panose="00000400000000000000" pitchFamily="2" charset="-78"/>
              </a:rPr>
              <a:t>EUV </a:t>
            </a:r>
            <a:r>
              <a:rPr lang="fa-IR" altLang="en-US" sz="1800">
                <a:cs typeface="Zar" panose="00000400000000000000" pitchFamily="2" charset="-78"/>
              </a:rPr>
              <a:t>یا </a:t>
            </a:r>
            <a:r>
              <a:rPr lang="en-US" altLang="en-US" sz="1800">
                <a:cs typeface="Zar" panose="00000400000000000000" pitchFamily="2" charset="-78"/>
              </a:rPr>
              <a:t>XUV</a:t>
            </a:r>
          </a:p>
          <a:p>
            <a:pPr algn="r" rtl="1" eaLnBrk="1" hangingPunct="1"/>
            <a:endParaRPr lang="en-US" altLang="en-US" sz="1800">
              <a:cs typeface="Zar" panose="00000400000000000000"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4059288703"/>
              </p:ext>
            </p:extLst>
          </p:nvPr>
        </p:nvGraphicFramePr>
        <p:xfrm>
          <a:off x="1198563" y="4038599"/>
          <a:ext cx="7135810" cy="3566096"/>
        </p:xfrm>
        <a:graphic>
          <a:graphicData uri="http://schemas.openxmlformats.org/drawingml/2006/table">
            <a:tbl>
              <a:tblPr/>
              <a:tblGrid>
                <a:gridCol w="1427162">
                  <a:extLst>
                    <a:ext uri="{9D8B030D-6E8A-4147-A177-3AD203B41FA5}">
                      <a16:colId xmlns:a16="http://schemas.microsoft.com/office/drawing/2014/main" val="950711741"/>
                    </a:ext>
                  </a:extLst>
                </a:gridCol>
                <a:gridCol w="1427162">
                  <a:extLst>
                    <a:ext uri="{9D8B030D-6E8A-4147-A177-3AD203B41FA5}">
                      <a16:colId xmlns:a16="http://schemas.microsoft.com/office/drawing/2014/main" val="20001"/>
                    </a:ext>
                  </a:extLst>
                </a:gridCol>
                <a:gridCol w="1427162">
                  <a:extLst>
                    <a:ext uri="{9D8B030D-6E8A-4147-A177-3AD203B41FA5}">
                      <a16:colId xmlns:a16="http://schemas.microsoft.com/office/drawing/2014/main" val="20002"/>
                    </a:ext>
                  </a:extLst>
                </a:gridCol>
                <a:gridCol w="1427162">
                  <a:extLst>
                    <a:ext uri="{9D8B030D-6E8A-4147-A177-3AD203B41FA5}">
                      <a16:colId xmlns:a16="http://schemas.microsoft.com/office/drawing/2014/main" val="20003"/>
                    </a:ext>
                  </a:extLst>
                </a:gridCol>
                <a:gridCol w="1427162">
                  <a:extLst>
                    <a:ext uri="{9D8B030D-6E8A-4147-A177-3AD203B41FA5}">
                      <a16:colId xmlns:a16="http://schemas.microsoft.com/office/drawing/2014/main" val="20004"/>
                    </a:ext>
                  </a:extLst>
                </a:gridCol>
              </a:tblGrid>
              <a:tr h="888262">
                <a:tc>
                  <a:txBody>
                    <a:bodyPr/>
                    <a:lstStyle/>
                    <a:p>
                      <a:pPr algn="ctr" rtl="1"/>
                      <a:r>
                        <a:rPr lang="fa-IR" sz="1800" dirty="0">
                          <a:cs typeface="Zar" panose="00000400000000000000" pitchFamily="2" charset="-78"/>
                        </a:rPr>
                        <a:t>توضیح </a:t>
                      </a:r>
                    </a:p>
                  </a:txBody>
                  <a:tcPr marL="68583" marR="68583" marT="34282" marB="34282" anchor="ctr">
                    <a:lnL>
                      <a:noFill/>
                    </a:lnL>
                    <a:lnR>
                      <a:noFill/>
                    </a:lnR>
                    <a:lnT>
                      <a:noFill/>
                    </a:lnT>
                    <a:lnB>
                      <a:noFill/>
                    </a:lnB>
                    <a:solidFill>
                      <a:schemeClr val="accent1"/>
                    </a:solidFill>
                  </a:tcPr>
                </a:tc>
                <a:tc>
                  <a:txBody>
                    <a:bodyPr/>
                    <a:lstStyle/>
                    <a:p>
                      <a:pPr algn="ctr" rtl="1"/>
                      <a:r>
                        <a:rPr lang="fa-IR" sz="1800" dirty="0">
                          <a:cs typeface="Zar" panose="00000400000000000000" pitchFamily="2" charset="-78"/>
                        </a:rPr>
                        <a:t>علامت اختصاری </a:t>
                      </a:r>
                    </a:p>
                  </a:txBody>
                  <a:tcPr marL="68583" marR="68583" marT="34282" marB="34282" anchor="ctr">
                    <a:lnL>
                      <a:noFill/>
                    </a:lnL>
                    <a:lnR>
                      <a:noFill/>
                    </a:lnR>
                    <a:lnT>
                      <a:noFill/>
                    </a:lnT>
                    <a:lnB>
                      <a:noFill/>
                    </a:lnB>
                    <a:solidFill>
                      <a:schemeClr val="accent1"/>
                    </a:solidFill>
                  </a:tcPr>
                </a:tc>
                <a:tc>
                  <a:txBody>
                    <a:bodyPr/>
                    <a:lstStyle/>
                    <a:p>
                      <a:pPr algn="ctr" rtl="1"/>
                      <a:r>
                        <a:rPr lang="fa-IR" sz="1800" dirty="0">
                          <a:cs typeface="Zar" panose="00000400000000000000" pitchFamily="2" charset="-78"/>
                        </a:rPr>
                        <a:t>طول موج به نانومتر </a:t>
                      </a:r>
                    </a:p>
                  </a:txBody>
                  <a:tcPr marL="68583" marR="68583" marT="34282" marB="34282" anchor="ctr">
                    <a:lnL>
                      <a:noFill/>
                    </a:lnL>
                    <a:lnR>
                      <a:noFill/>
                    </a:lnR>
                    <a:lnT>
                      <a:noFill/>
                    </a:lnT>
                    <a:lnB>
                      <a:noFill/>
                    </a:lnB>
                    <a:solidFill>
                      <a:schemeClr val="accent1"/>
                    </a:solidFill>
                  </a:tcPr>
                </a:tc>
                <a:tc>
                  <a:txBody>
                    <a:bodyPr/>
                    <a:lstStyle/>
                    <a:p>
                      <a:pPr algn="ctr" rtl="1"/>
                      <a:r>
                        <a:rPr lang="fa-IR" sz="1800" dirty="0">
                          <a:cs typeface="Zar" panose="00000400000000000000" pitchFamily="2" charset="-78"/>
                        </a:rPr>
                        <a:t>مقدار انرژی به فوتون </a:t>
                      </a:r>
                    </a:p>
                  </a:txBody>
                  <a:tcPr marL="68583" marR="68583" marT="34282" marB="34282" anchor="ctr">
                    <a:lnL>
                      <a:noFill/>
                    </a:lnL>
                    <a:lnR>
                      <a:noFill/>
                    </a:lnR>
                    <a:lnT>
                      <a:noFill/>
                    </a:lnT>
                    <a:lnB>
                      <a:noFill/>
                    </a:lnB>
                    <a:solidFill>
                      <a:schemeClr val="accent1"/>
                    </a:solidFill>
                  </a:tcPr>
                </a:tc>
                <a:tc>
                  <a:txBody>
                    <a:bodyPr/>
                    <a:lstStyle/>
                    <a:p>
                      <a:pPr algn="ctr" rtl="1"/>
                      <a:r>
                        <a:rPr lang="fa-IR" sz="1800" dirty="0">
                          <a:cs typeface="Zar" panose="00000400000000000000" pitchFamily="2" charset="-78"/>
                        </a:rPr>
                        <a:t>نام </a:t>
                      </a:r>
                    </a:p>
                  </a:txBody>
                  <a:tcPr marL="68583" marR="68583" marT="34282" marB="34282" anchor="ctr">
                    <a:lnL>
                      <a:noFill/>
                    </a:lnL>
                    <a:lnR>
                      <a:noFill/>
                    </a:lnR>
                    <a:lnT>
                      <a:noFill/>
                    </a:lnT>
                    <a:lnB>
                      <a:noFill/>
                    </a:lnB>
                    <a:solidFill>
                      <a:schemeClr val="accent1"/>
                    </a:solidFill>
                  </a:tcPr>
                </a:tc>
                <a:extLst>
                  <a:ext uri="{0D108BD9-81ED-4DB2-BD59-A6C34878D82A}">
                    <a16:rowId xmlns:a16="http://schemas.microsoft.com/office/drawing/2014/main" val="10000"/>
                  </a:ext>
                </a:extLst>
              </a:tr>
              <a:tr h="862772">
                <a:tc>
                  <a:txBody>
                    <a:bodyPr/>
                    <a:lstStyle/>
                    <a:p>
                      <a:pPr algn="ctr" rtl="1"/>
                      <a:r>
                        <a:rPr lang="fa-IR" sz="1800" dirty="0">
                          <a:cs typeface="Zar" panose="00000400000000000000" pitchFamily="2" charset="-78"/>
                        </a:rPr>
                        <a:t>ظاهراً کم خطر </a:t>
                      </a:r>
                    </a:p>
                  </a:txBody>
                  <a:tcPr marL="68583" marR="68583" marT="34282" marB="34282" anchor="ctr">
                    <a:lnL>
                      <a:noFill/>
                    </a:lnL>
                    <a:lnR>
                      <a:noFill/>
                    </a:lnR>
                    <a:lnT>
                      <a:noFill/>
                    </a:lnT>
                    <a:lnB>
                      <a:noFill/>
                    </a:lnB>
                    <a:blipFill>
                      <a:blip r:embed="rId2"/>
                      <a:tile tx="0" ty="0" sx="100000" sy="100000" flip="none" algn="tl"/>
                    </a:blipFill>
                  </a:tcPr>
                </a:tc>
                <a:tc>
                  <a:txBody>
                    <a:bodyPr/>
                    <a:lstStyle/>
                    <a:p>
                      <a:pPr algn="ctr" rtl="1"/>
                      <a:r>
                        <a:rPr lang="en-US" sz="1800">
                          <a:cs typeface="Zar" panose="00000400000000000000" pitchFamily="2" charset="-78"/>
                        </a:rPr>
                        <a:t>NUV </a:t>
                      </a:r>
                    </a:p>
                  </a:txBody>
                  <a:tcPr marL="68583" marR="68583" marT="34282" marB="34282" anchor="ctr">
                    <a:lnL>
                      <a:noFill/>
                    </a:lnL>
                    <a:lnR>
                      <a:noFill/>
                    </a:lnR>
                    <a:lnT>
                      <a:noFill/>
                    </a:lnT>
                    <a:lnB>
                      <a:noFill/>
                    </a:lnB>
                    <a:blipFill>
                      <a:blip r:embed="rId2"/>
                      <a:tile tx="0" ty="0" sx="100000" sy="100000" flip="none" algn="tl"/>
                    </a:blipFill>
                  </a:tcPr>
                </a:tc>
                <a:tc>
                  <a:txBody>
                    <a:bodyPr/>
                    <a:lstStyle/>
                    <a:p>
                      <a:pPr algn="ctr" rtl="1"/>
                      <a:r>
                        <a:rPr lang="en-US" sz="1800">
                          <a:cs typeface="Zar" panose="00000400000000000000" pitchFamily="2" charset="-78"/>
                        </a:rPr>
                        <a:t>400 – 300 nm </a:t>
                      </a:r>
                    </a:p>
                  </a:txBody>
                  <a:tcPr marL="68583" marR="68583" marT="34282" marB="34282" anchor="ctr">
                    <a:lnL>
                      <a:noFill/>
                    </a:lnL>
                    <a:lnR>
                      <a:noFill/>
                    </a:lnR>
                    <a:lnT>
                      <a:noFill/>
                    </a:lnT>
                    <a:lnB>
                      <a:noFill/>
                    </a:lnB>
                    <a:blipFill>
                      <a:blip r:embed="rId2"/>
                      <a:tile tx="0" ty="0" sx="100000" sy="100000" flip="none" algn="tl"/>
                    </a:blipFill>
                  </a:tcPr>
                </a:tc>
                <a:tc>
                  <a:txBody>
                    <a:bodyPr/>
                    <a:lstStyle/>
                    <a:p>
                      <a:pPr algn="ctr" rtl="1"/>
                      <a:r>
                        <a:rPr lang="en-US" sz="1800" dirty="0">
                          <a:cs typeface="Zar" panose="00000400000000000000" pitchFamily="2" charset="-78"/>
                        </a:rPr>
                        <a:t>3.10 – 4.13 eV </a:t>
                      </a:r>
                    </a:p>
                  </a:txBody>
                  <a:tcPr marL="68583" marR="68583" marT="34282" marB="34282" anchor="ctr">
                    <a:lnL>
                      <a:noFill/>
                    </a:lnL>
                    <a:lnR>
                      <a:noFill/>
                    </a:lnR>
                    <a:lnT>
                      <a:noFill/>
                    </a:lnT>
                    <a:lnB>
                      <a:noFill/>
                    </a:lnB>
                    <a:blipFill>
                      <a:blip r:embed="rId2"/>
                      <a:tile tx="0" ty="0" sx="100000" sy="100000" flip="none" algn="tl"/>
                    </a:blipFill>
                  </a:tcPr>
                </a:tc>
                <a:tc>
                  <a:txBody>
                    <a:bodyPr/>
                    <a:lstStyle/>
                    <a:p>
                      <a:pPr algn="ctr" rtl="1"/>
                      <a:r>
                        <a:rPr lang="fa-IR" sz="1800" dirty="0">
                          <a:cs typeface="Zar" panose="00000400000000000000" pitchFamily="2" charset="-78"/>
                        </a:rPr>
                        <a:t>پرتو فرابنفش نزدیک </a:t>
                      </a:r>
                    </a:p>
                  </a:txBody>
                  <a:tcPr marL="68583" marR="68583" marT="34282" marB="34282" anchor="ctr">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10001"/>
                  </a:ext>
                </a:extLst>
              </a:tr>
              <a:tr h="862772">
                <a:tc>
                  <a:txBody>
                    <a:bodyPr/>
                    <a:lstStyle/>
                    <a:p>
                      <a:pPr algn="ctr" rtl="1"/>
                      <a:r>
                        <a:rPr lang="fa-IR" sz="1800" dirty="0">
                          <a:cs typeface="Zar" panose="00000400000000000000" pitchFamily="2" charset="-78"/>
                        </a:rPr>
                        <a:t>خطرناک </a:t>
                      </a:r>
                    </a:p>
                  </a:txBody>
                  <a:tcPr marL="68583" marR="68583" marT="34282" marB="34282" anchor="ctr">
                    <a:lnL>
                      <a:noFill/>
                    </a:lnL>
                    <a:lnR>
                      <a:noFill/>
                    </a:lnR>
                    <a:lnT>
                      <a:noFill/>
                    </a:lnT>
                    <a:lnB>
                      <a:noFill/>
                    </a:lnB>
                    <a:blipFill>
                      <a:blip r:embed="rId2"/>
                      <a:tile tx="0" ty="0" sx="100000" sy="100000" flip="none" algn="tl"/>
                    </a:blipFill>
                  </a:tcPr>
                </a:tc>
                <a:tc>
                  <a:txBody>
                    <a:bodyPr/>
                    <a:lstStyle/>
                    <a:p>
                      <a:pPr algn="ctr" rtl="1"/>
                      <a:r>
                        <a:rPr lang="en-US" sz="1800" dirty="0">
                          <a:cs typeface="Zar" panose="00000400000000000000" pitchFamily="2" charset="-78"/>
                        </a:rPr>
                        <a:t>MUV </a:t>
                      </a:r>
                    </a:p>
                  </a:txBody>
                  <a:tcPr marL="68583" marR="68583" marT="34282" marB="34282" anchor="ctr">
                    <a:lnL>
                      <a:noFill/>
                    </a:lnL>
                    <a:lnR>
                      <a:noFill/>
                    </a:lnR>
                    <a:lnT>
                      <a:noFill/>
                    </a:lnT>
                    <a:lnB>
                      <a:noFill/>
                    </a:lnB>
                    <a:blipFill>
                      <a:blip r:embed="rId2"/>
                      <a:tile tx="0" ty="0" sx="100000" sy="100000" flip="none" algn="tl"/>
                    </a:blipFill>
                  </a:tcPr>
                </a:tc>
                <a:tc>
                  <a:txBody>
                    <a:bodyPr/>
                    <a:lstStyle/>
                    <a:p>
                      <a:pPr algn="ctr" rtl="1"/>
                      <a:r>
                        <a:rPr lang="en-US" sz="1800" dirty="0">
                          <a:cs typeface="Zar" panose="00000400000000000000" pitchFamily="2" charset="-78"/>
                        </a:rPr>
                        <a:t>300 – 200 nm </a:t>
                      </a:r>
                    </a:p>
                  </a:txBody>
                  <a:tcPr marL="68583" marR="68583" marT="34282" marB="34282" anchor="ctr">
                    <a:lnL>
                      <a:noFill/>
                    </a:lnL>
                    <a:lnR>
                      <a:noFill/>
                    </a:lnR>
                    <a:lnT>
                      <a:noFill/>
                    </a:lnT>
                    <a:lnB>
                      <a:noFill/>
                    </a:lnB>
                    <a:blipFill>
                      <a:blip r:embed="rId2"/>
                      <a:tile tx="0" ty="0" sx="100000" sy="100000" flip="none" algn="tl"/>
                    </a:blipFill>
                  </a:tcPr>
                </a:tc>
                <a:tc>
                  <a:txBody>
                    <a:bodyPr/>
                    <a:lstStyle/>
                    <a:p>
                      <a:pPr algn="ctr" rtl="1"/>
                      <a:r>
                        <a:rPr lang="en-US" sz="1800" dirty="0">
                          <a:cs typeface="Zar" panose="00000400000000000000" pitchFamily="2" charset="-78"/>
                        </a:rPr>
                        <a:t>4.13 – 6.20 eV </a:t>
                      </a:r>
                    </a:p>
                  </a:txBody>
                  <a:tcPr marL="68583" marR="68583" marT="34282" marB="34282" anchor="ctr">
                    <a:lnL>
                      <a:noFill/>
                    </a:lnL>
                    <a:lnR>
                      <a:noFill/>
                    </a:lnR>
                    <a:lnT>
                      <a:noFill/>
                    </a:lnT>
                    <a:lnB>
                      <a:noFill/>
                    </a:lnB>
                    <a:blipFill>
                      <a:blip r:embed="rId2"/>
                      <a:tile tx="0" ty="0" sx="100000" sy="100000" flip="none" algn="tl"/>
                    </a:blipFill>
                  </a:tcPr>
                </a:tc>
                <a:tc>
                  <a:txBody>
                    <a:bodyPr/>
                    <a:lstStyle/>
                    <a:p>
                      <a:pPr algn="ctr" rtl="1"/>
                      <a:r>
                        <a:rPr lang="fa-IR" sz="1800" dirty="0">
                          <a:cs typeface="Zar" panose="00000400000000000000" pitchFamily="2" charset="-78"/>
                        </a:rPr>
                        <a:t>پرتو فرابنفش میانه </a:t>
                      </a:r>
                    </a:p>
                  </a:txBody>
                  <a:tcPr marL="68583" marR="68583" marT="34282" marB="34282" anchor="ctr">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10002"/>
                  </a:ext>
                </a:extLst>
              </a:tr>
              <a:tr h="862772">
                <a:tc>
                  <a:txBody>
                    <a:bodyPr/>
                    <a:lstStyle/>
                    <a:p>
                      <a:pPr algn="ctr" rtl="1"/>
                      <a:r>
                        <a:rPr lang="fa-IR" sz="1800" dirty="0">
                          <a:cs typeface="Zar" panose="00000400000000000000" pitchFamily="2" charset="-78"/>
                        </a:rPr>
                        <a:t>بسیار خطرناک </a:t>
                      </a:r>
                    </a:p>
                  </a:txBody>
                  <a:tcPr marL="68583" marR="68583" marT="34282" marB="34282" anchor="ctr">
                    <a:lnL>
                      <a:noFill/>
                    </a:lnL>
                    <a:lnR>
                      <a:noFill/>
                    </a:lnR>
                    <a:lnT>
                      <a:noFill/>
                    </a:lnT>
                    <a:lnB>
                      <a:noFill/>
                    </a:lnB>
                    <a:blipFill>
                      <a:blip r:embed="rId2"/>
                      <a:tile tx="0" ty="0" sx="100000" sy="100000" flip="none" algn="tl"/>
                    </a:blipFill>
                  </a:tcPr>
                </a:tc>
                <a:tc>
                  <a:txBody>
                    <a:bodyPr/>
                    <a:lstStyle/>
                    <a:p>
                      <a:pPr algn="ctr" rtl="1"/>
                      <a:r>
                        <a:rPr lang="en-US" sz="1800">
                          <a:cs typeface="Zar" panose="00000400000000000000" pitchFamily="2" charset="-78"/>
                        </a:rPr>
                        <a:t>FUV </a:t>
                      </a:r>
                    </a:p>
                  </a:txBody>
                  <a:tcPr marL="68583" marR="68583" marT="34282" marB="34282" anchor="ctr">
                    <a:lnL>
                      <a:noFill/>
                    </a:lnL>
                    <a:lnR>
                      <a:noFill/>
                    </a:lnR>
                    <a:lnT>
                      <a:noFill/>
                    </a:lnT>
                    <a:lnB>
                      <a:noFill/>
                    </a:lnB>
                    <a:blipFill>
                      <a:blip r:embed="rId2"/>
                      <a:tile tx="0" ty="0" sx="100000" sy="100000" flip="none" algn="tl"/>
                    </a:blipFill>
                  </a:tcPr>
                </a:tc>
                <a:tc>
                  <a:txBody>
                    <a:bodyPr/>
                    <a:lstStyle/>
                    <a:p>
                      <a:pPr algn="ctr" rtl="1"/>
                      <a:r>
                        <a:rPr lang="en-US" sz="1800">
                          <a:cs typeface="Zar" panose="00000400000000000000" pitchFamily="2" charset="-78"/>
                        </a:rPr>
                        <a:t>200 – 122 nm </a:t>
                      </a:r>
                    </a:p>
                  </a:txBody>
                  <a:tcPr marL="68583" marR="68583" marT="34282" marB="34282" anchor="ctr">
                    <a:lnL>
                      <a:noFill/>
                    </a:lnL>
                    <a:lnR>
                      <a:noFill/>
                    </a:lnR>
                    <a:lnT>
                      <a:noFill/>
                    </a:lnT>
                    <a:lnB>
                      <a:noFill/>
                    </a:lnB>
                    <a:blipFill>
                      <a:blip r:embed="rId2"/>
                      <a:tile tx="0" ty="0" sx="100000" sy="100000" flip="none" algn="tl"/>
                    </a:blipFill>
                  </a:tcPr>
                </a:tc>
                <a:tc>
                  <a:txBody>
                    <a:bodyPr/>
                    <a:lstStyle/>
                    <a:p>
                      <a:pPr algn="ctr" rtl="1"/>
                      <a:r>
                        <a:rPr lang="en-US" sz="1800" dirty="0">
                          <a:cs typeface="Zar" panose="00000400000000000000" pitchFamily="2" charset="-78"/>
                        </a:rPr>
                        <a:t>6.20 – 10.16 eV </a:t>
                      </a:r>
                    </a:p>
                  </a:txBody>
                  <a:tcPr marL="68583" marR="68583" marT="34282" marB="34282" anchor="ctr">
                    <a:lnL>
                      <a:noFill/>
                    </a:lnL>
                    <a:lnR>
                      <a:noFill/>
                    </a:lnR>
                    <a:lnT>
                      <a:noFill/>
                    </a:lnT>
                    <a:lnB>
                      <a:noFill/>
                    </a:lnB>
                    <a:blipFill>
                      <a:blip r:embed="rId2"/>
                      <a:tile tx="0" ty="0" sx="100000" sy="100000" flip="none" algn="tl"/>
                    </a:blipFill>
                  </a:tcPr>
                </a:tc>
                <a:tc>
                  <a:txBody>
                    <a:bodyPr/>
                    <a:lstStyle/>
                    <a:p>
                      <a:pPr algn="ctr" rtl="1"/>
                      <a:r>
                        <a:rPr lang="fa-IR" sz="1800" dirty="0">
                          <a:cs typeface="Zar" panose="00000400000000000000" pitchFamily="2" charset="-78"/>
                        </a:rPr>
                        <a:t>پرتو فرابنفش دور </a:t>
                      </a:r>
                    </a:p>
                  </a:txBody>
                  <a:tcPr marL="68583" marR="68583" marT="34282" marB="34282" anchor="ctr">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622089517"/>
              </p:ext>
            </p:extLst>
          </p:nvPr>
        </p:nvGraphicFramePr>
        <p:xfrm>
          <a:off x="263525" y="685800"/>
          <a:ext cx="8651875" cy="5410200"/>
        </p:xfrm>
        <a:graphic>
          <a:graphicData uri="http://schemas.openxmlformats.org/drawingml/2006/table">
            <a:tbl>
              <a:tblPr/>
              <a:tblGrid>
                <a:gridCol w="1748023">
                  <a:extLst>
                    <a:ext uri="{9D8B030D-6E8A-4147-A177-3AD203B41FA5}">
                      <a16:colId xmlns:a16="http://schemas.microsoft.com/office/drawing/2014/main" val="3811672157"/>
                    </a:ext>
                  </a:extLst>
                </a:gridCol>
                <a:gridCol w="1748023">
                  <a:extLst>
                    <a:ext uri="{9D8B030D-6E8A-4147-A177-3AD203B41FA5}">
                      <a16:colId xmlns:a16="http://schemas.microsoft.com/office/drawing/2014/main" val="20001"/>
                    </a:ext>
                  </a:extLst>
                </a:gridCol>
                <a:gridCol w="1748023">
                  <a:extLst>
                    <a:ext uri="{9D8B030D-6E8A-4147-A177-3AD203B41FA5}">
                      <a16:colId xmlns:a16="http://schemas.microsoft.com/office/drawing/2014/main" val="20002"/>
                    </a:ext>
                  </a:extLst>
                </a:gridCol>
                <a:gridCol w="1748023">
                  <a:extLst>
                    <a:ext uri="{9D8B030D-6E8A-4147-A177-3AD203B41FA5}">
                      <a16:colId xmlns:a16="http://schemas.microsoft.com/office/drawing/2014/main" val="20003"/>
                    </a:ext>
                  </a:extLst>
                </a:gridCol>
                <a:gridCol w="1659783">
                  <a:extLst>
                    <a:ext uri="{9D8B030D-6E8A-4147-A177-3AD203B41FA5}">
                      <a16:colId xmlns:a16="http://schemas.microsoft.com/office/drawing/2014/main" val="20004"/>
                    </a:ext>
                  </a:extLst>
                </a:gridCol>
              </a:tblGrid>
              <a:tr h="636495">
                <a:tc>
                  <a:txBody>
                    <a:bodyPr/>
                    <a:lstStyle/>
                    <a:p>
                      <a:pPr algn="ctr"/>
                      <a:r>
                        <a:rPr lang="fa-IR" sz="1400" b="1" dirty="0">
                          <a:cs typeface="Zar" panose="00000400000000000000" pitchFamily="2" charset="-78"/>
                        </a:rPr>
                        <a:t>توضیح </a:t>
                      </a:r>
                    </a:p>
                  </a:txBody>
                  <a:tcPr marL="68584" marR="68584" marT="34290" marB="34290" anchor="ctr">
                    <a:lnL>
                      <a:noFill/>
                    </a:lnL>
                    <a:lnR>
                      <a:noFill/>
                    </a:lnR>
                    <a:lnT>
                      <a:noFill/>
                    </a:lnT>
                    <a:lnB>
                      <a:noFill/>
                    </a:lnB>
                    <a:solidFill>
                      <a:schemeClr val="accent6">
                        <a:lumMod val="40000"/>
                        <a:lumOff val="60000"/>
                      </a:schemeClr>
                    </a:solidFill>
                  </a:tcPr>
                </a:tc>
                <a:tc>
                  <a:txBody>
                    <a:bodyPr/>
                    <a:lstStyle/>
                    <a:p>
                      <a:pPr algn="ctr"/>
                      <a:r>
                        <a:rPr lang="fa-IR" sz="1400" b="1" dirty="0">
                          <a:cs typeface="Zar" panose="00000400000000000000" pitchFamily="2" charset="-78"/>
                        </a:rPr>
                        <a:t>علامت اختصاری </a:t>
                      </a:r>
                    </a:p>
                  </a:txBody>
                  <a:tcPr marL="68584" marR="68584" marT="34290" marB="34290" anchor="ctr">
                    <a:lnL>
                      <a:noFill/>
                    </a:lnL>
                    <a:lnR>
                      <a:noFill/>
                    </a:lnR>
                    <a:lnT>
                      <a:noFill/>
                    </a:lnT>
                    <a:lnB>
                      <a:noFill/>
                    </a:lnB>
                    <a:solidFill>
                      <a:schemeClr val="accent6">
                        <a:lumMod val="40000"/>
                        <a:lumOff val="60000"/>
                      </a:schemeClr>
                    </a:solidFill>
                  </a:tcPr>
                </a:tc>
                <a:tc>
                  <a:txBody>
                    <a:bodyPr/>
                    <a:lstStyle/>
                    <a:p>
                      <a:pPr algn="ctr"/>
                      <a:r>
                        <a:rPr lang="fa-IR" sz="1400" b="1" dirty="0">
                          <a:cs typeface="Zar" panose="00000400000000000000" pitchFamily="2" charset="-78"/>
                        </a:rPr>
                        <a:t>طول موج به نانومتر </a:t>
                      </a:r>
                    </a:p>
                  </a:txBody>
                  <a:tcPr marL="68584" marR="68584" marT="34290" marB="34290" anchor="ctr">
                    <a:lnL>
                      <a:noFill/>
                    </a:lnL>
                    <a:lnR>
                      <a:noFill/>
                    </a:lnR>
                    <a:lnT>
                      <a:noFill/>
                    </a:lnT>
                    <a:lnB>
                      <a:noFill/>
                    </a:lnB>
                    <a:solidFill>
                      <a:schemeClr val="accent6">
                        <a:lumMod val="40000"/>
                        <a:lumOff val="60000"/>
                      </a:schemeClr>
                    </a:solidFill>
                  </a:tcPr>
                </a:tc>
                <a:tc>
                  <a:txBody>
                    <a:bodyPr/>
                    <a:lstStyle/>
                    <a:p>
                      <a:pPr algn="ctr"/>
                      <a:r>
                        <a:rPr lang="fa-IR" sz="1400" b="1" dirty="0">
                          <a:cs typeface="Zar" panose="00000400000000000000" pitchFamily="2" charset="-78"/>
                        </a:rPr>
                        <a:t>مقدار انرژی به فوتون </a:t>
                      </a:r>
                    </a:p>
                  </a:txBody>
                  <a:tcPr marL="68584" marR="68584" marT="34290" marB="34290" anchor="ctr">
                    <a:lnL>
                      <a:noFill/>
                    </a:lnL>
                    <a:lnR>
                      <a:noFill/>
                    </a:lnR>
                    <a:lnT>
                      <a:noFill/>
                    </a:lnT>
                    <a:lnB>
                      <a:noFill/>
                    </a:lnB>
                    <a:solidFill>
                      <a:schemeClr val="accent6">
                        <a:lumMod val="40000"/>
                        <a:lumOff val="60000"/>
                      </a:schemeClr>
                    </a:solidFill>
                  </a:tcPr>
                </a:tc>
                <a:tc>
                  <a:txBody>
                    <a:bodyPr/>
                    <a:lstStyle/>
                    <a:p>
                      <a:pPr algn="ctr"/>
                      <a:r>
                        <a:rPr lang="fa-IR" sz="1400" b="1" dirty="0">
                          <a:cs typeface="Zar" panose="00000400000000000000" pitchFamily="2" charset="-78"/>
                        </a:rPr>
                        <a:t>نام </a:t>
                      </a:r>
                    </a:p>
                  </a:txBody>
                  <a:tcPr marL="68584" marR="68584" marT="34290" marB="34290"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0000"/>
                  </a:ext>
                </a:extLst>
              </a:tr>
              <a:tr h="1591235">
                <a:tc>
                  <a:txBody>
                    <a:bodyPr/>
                    <a:lstStyle/>
                    <a:p>
                      <a:pPr algn="ctr"/>
                      <a:r>
                        <a:rPr lang="fa-IR" sz="1400" b="1" dirty="0">
                          <a:cs typeface="Zar" panose="00000400000000000000" pitchFamily="2" charset="-78"/>
                        </a:rPr>
                        <a:t>موج بلند یا نور سیاه که توسط </a:t>
                      </a:r>
                      <a:r>
                        <a:rPr lang="fa-IR" sz="1400" b="1" dirty="0">
                          <a:cs typeface="Zar" panose="00000400000000000000" pitchFamily="2" charset="-78"/>
                          <a:hlinkClick r:id="rId2" tooltip="لایه ازون"/>
                        </a:rPr>
                        <a:t>لایه ازون</a:t>
                      </a:r>
                      <a:r>
                        <a:rPr lang="fa-IR" sz="1400" b="1" dirty="0">
                          <a:cs typeface="Zar" panose="00000400000000000000" pitchFamily="2" charset="-78"/>
                        </a:rPr>
                        <a:t> جذب نمی‌شود </a:t>
                      </a:r>
                    </a:p>
                  </a:txBody>
                  <a:tcPr marL="68584" marR="68584" marT="34290" marB="34290" anchor="ctr">
                    <a:lnL>
                      <a:noFill/>
                    </a:lnL>
                    <a:lnR>
                      <a:noFill/>
                    </a:lnR>
                    <a:lnT>
                      <a:noFill/>
                    </a:lnT>
                    <a:lnB>
                      <a:noFill/>
                    </a:lnB>
                    <a:blipFill>
                      <a:blip r:embed="rId3"/>
                      <a:tile tx="0" ty="0" sx="100000" sy="100000" flip="none" algn="tl"/>
                    </a:blipFill>
                  </a:tcPr>
                </a:tc>
                <a:tc>
                  <a:txBody>
                    <a:bodyPr/>
                    <a:lstStyle/>
                    <a:p>
                      <a:pPr algn="ctr"/>
                      <a:r>
                        <a:rPr lang="en-US" sz="1400" b="1">
                          <a:cs typeface="Zar" panose="00000400000000000000" pitchFamily="2" charset="-78"/>
                        </a:rPr>
                        <a:t>UVA </a:t>
                      </a:r>
                    </a:p>
                  </a:txBody>
                  <a:tcPr marL="68584" marR="68584" marT="34290" marB="34290" anchor="ctr">
                    <a:lnL>
                      <a:noFill/>
                    </a:lnL>
                    <a:lnR>
                      <a:noFill/>
                    </a:lnR>
                    <a:lnT>
                      <a:noFill/>
                    </a:lnT>
                    <a:lnB>
                      <a:noFill/>
                    </a:lnB>
                    <a:blipFill>
                      <a:blip r:embed="rId3"/>
                      <a:tile tx="0" ty="0" sx="100000" sy="100000" flip="none" algn="tl"/>
                    </a:blipFill>
                  </a:tcPr>
                </a:tc>
                <a:tc>
                  <a:txBody>
                    <a:bodyPr/>
                    <a:lstStyle/>
                    <a:p>
                      <a:pPr algn="ctr"/>
                      <a:r>
                        <a:rPr lang="en-US" sz="1400" b="1" dirty="0">
                          <a:cs typeface="Zar" panose="00000400000000000000" pitchFamily="2" charset="-78"/>
                        </a:rPr>
                        <a:t>400 – 315 nm </a:t>
                      </a:r>
                    </a:p>
                  </a:txBody>
                  <a:tcPr marL="68584" marR="68584" marT="34290" marB="34290" anchor="ctr">
                    <a:lnL>
                      <a:noFill/>
                    </a:lnL>
                    <a:lnR>
                      <a:noFill/>
                    </a:lnR>
                    <a:lnT>
                      <a:noFill/>
                    </a:lnT>
                    <a:lnB>
                      <a:noFill/>
                    </a:lnB>
                    <a:blipFill>
                      <a:blip r:embed="rId3"/>
                      <a:tile tx="0" ty="0" sx="100000" sy="100000" flip="none" algn="tl"/>
                    </a:blipFill>
                  </a:tcPr>
                </a:tc>
                <a:tc>
                  <a:txBody>
                    <a:bodyPr/>
                    <a:lstStyle/>
                    <a:p>
                      <a:pPr algn="ctr"/>
                      <a:r>
                        <a:rPr lang="en-US" sz="1400" b="1" dirty="0">
                          <a:cs typeface="Zar" panose="00000400000000000000" pitchFamily="2" charset="-78"/>
                        </a:rPr>
                        <a:t>3.10 – 3.94 eV </a:t>
                      </a:r>
                    </a:p>
                  </a:txBody>
                  <a:tcPr marL="68584" marR="68584" marT="34290" marB="34290" anchor="ctr">
                    <a:lnL>
                      <a:noFill/>
                    </a:lnL>
                    <a:lnR>
                      <a:noFill/>
                    </a:lnR>
                    <a:lnT>
                      <a:noFill/>
                    </a:lnT>
                    <a:lnB>
                      <a:noFill/>
                    </a:lnB>
                    <a:blipFill>
                      <a:blip r:embed="rId3"/>
                      <a:tile tx="0" ty="0" sx="100000" sy="100000" flip="none" algn="tl"/>
                    </a:blipFill>
                  </a:tcPr>
                </a:tc>
                <a:tc>
                  <a:txBody>
                    <a:bodyPr/>
                    <a:lstStyle/>
                    <a:p>
                      <a:pPr algn="ctr"/>
                      <a:r>
                        <a:rPr lang="fa-IR" sz="1400" b="1" dirty="0">
                          <a:cs typeface="Zar" panose="00000400000000000000" pitchFamily="2" charset="-78"/>
                        </a:rPr>
                        <a:t>پرتو فرابنفش </a:t>
                      </a:r>
                      <a:r>
                        <a:rPr lang="en-US" sz="1400" b="1" dirty="0">
                          <a:cs typeface="Zar" panose="00000400000000000000" pitchFamily="2" charset="-78"/>
                        </a:rPr>
                        <a:t>A </a:t>
                      </a:r>
                    </a:p>
                  </a:txBody>
                  <a:tcPr marL="68584" marR="68584" marT="34290" marB="34290" anchor="ctr">
                    <a:lnL>
                      <a:noFill/>
                    </a:lnL>
                    <a:lnR>
                      <a:noFill/>
                    </a:lnR>
                    <a:lnT>
                      <a:noFill/>
                    </a:lnT>
                    <a:lnB>
                      <a:noFill/>
                    </a:lnB>
                    <a:blipFill>
                      <a:blip r:embed="rId3"/>
                      <a:tile tx="0" ty="0" sx="100000" sy="100000" flip="none" algn="tl"/>
                    </a:blipFill>
                  </a:tcPr>
                </a:tc>
                <a:extLst>
                  <a:ext uri="{0D108BD9-81ED-4DB2-BD59-A6C34878D82A}">
                    <a16:rowId xmlns:a16="http://schemas.microsoft.com/office/drawing/2014/main" val="10001"/>
                  </a:ext>
                </a:extLst>
              </a:tr>
              <a:tr h="1591235">
                <a:tc>
                  <a:txBody>
                    <a:bodyPr/>
                    <a:lstStyle/>
                    <a:p>
                      <a:pPr algn="ctr"/>
                      <a:r>
                        <a:rPr lang="fa-IR" sz="1400" b="1" dirty="0">
                          <a:cs typeface="Zar" panose="00000400000000000000" pitchFamily="2" charset="-78"/>
                        </a:rPr>
                        <a:t>موج متوسط که بیشتر آن توسط لایه ازون جذب می‌شود </a:t>
                      </a:r>
                    </a:p>
                  </a:txBody>
                  <a:tcPr marL="68584" marR="68584" marT="34290" marB="34290" anchor="ctr">
                    <a:lnL>
                      <a:noFill/>
                    </a:lnL>
                    <a:lnR>
                      <a:noFill/>
                    </a:lnR>
                    <a:lnT>
                      <a:noFill/>
                    </a:lnT>
                    <a:lnB>
                      <a:noFill/>
                    </a:lnB>
                    <a:blipFill>
                      <a:blip r:embed="rId3"/>
                      <a:tile tx="0" ty="0" sx="100000" sy="100000" flip="none" algn="tl"/>
                    </a:blipFill>
                  </a:tcPr>
                </a:tc>
                <a:tc>
                  <a:txBody>
                    <a:bodyPr/>
                    <a:lstStyle/>
                    <a:p>
                      <a:pPr algn="ctr"/>
                      <a:r>
                        <a:rPr lang="en-US" sz="1400" b="1">
                          <a:cs typeface="Zar" panose="00000400000000000000" pitchFamily="2" charset="-78"/>
                        </a:rPr>
                        <a:t>UVB </a:t>
                      </a:r>
                    </a:p>
                  </a:txBody>
                  <a:tcPr marL="68584" marR="68584" marT="34290" marB="34290" anchor="ctr">
                    <a:lnL>
                      <a:noFill/>
                    </a:lnL>
                    <a:lnR>
                      <a:noFill/>
                    </a:lnR>
                    <a:lnT>
                      <a:noFill/>
                    </a:lnT>
                    <a:lnB>
                      <a:noFill/>
                    </a:lnB>
                    <a:blipFill>
                      <a:blip r:embed="rId3"/>
                      <a:tile tx="0" ty="0" sx="100000" sy="100000" flip="none" algn="tl"/>
                    </a:blipFill>
                  </a:tcPr>
                </a:tc>
                <a:tc>
                  <a:txBody>
                    <a:bodyPr/>
                    <a:lstStyle/>
                    <a:p>
                      <a:pPr algn="ctr"/>
                      <a:r>
                        <a:rPr lang="en-US" sz="1400" b="1" dirty="0">
                          <a:cs typeface="Zar" panose="00000400000000000000" pitchFamily="2" charset="-78"/>
                        </a:rPr>
                        <a:t>315 – 280 nm </a:t>
                      </a:r>
                    </a:p>
                  </a:txBody>
                  <a:tcPr marL="68584" marR="68584" marT="34290" marB="34290" anchor="ctr">
                    <a:lnL>
                      <a:noFill/>
                    </a:lnL>
                    <a:lnR>
                      <a:noFill/>
                    </a:lnR>
                    <a:lnT>
                      <a:noFill/>
                    </a:lnT>
                    <a:lnB>
                      <a:noFill/>
                    </a:lnB>
                    <a:blipFill>
                      <a:blip r:embed="rId3"/>
                      <a:tile tx="0" ty="0" sx="100000" sy="100000" flip="none" algn="tl"/>
                    </a:blipFill>
                  </a:tcPr>
                </a:tc>
                <a:tc>
                  <a:txBody>
                    <a:bodyPr/>
                    <a:lstStyle/>
                    <a:p>
                      <a:pPr algn="ctr"/>
                      <a:r>
                        <a:rPr lang="en-US" sz="1400" b="1" dirty="0">
                          <a:cs typeface="Zar" panose="00000400000000000000" pitchFamily="2" charset="-78"/>
                        </a:rPr>
                        <a:t>3.94 – 4.43 eV </a:t>
                      </a:r>
                    </a:p>
                  </a:txBody>
                  <a:tcPr marL="68584" marR="68584" marT="34290" marB="34290" anchor="ctr">
                    <a:lnL>
                      <a:noFill/>
                    </a:lnL>
                    <a:lnR>
                      <a:noFill/>
                    </a:lnR>
                    <a:lnT>
                      <a:noFill/>
                    </a:lnT>
                    <a:lnB>
                      <a:noFill/>
                    </a:lnB>
                    <a:blipFill>
                      <a:blip r:embed="rId3"/>
                      <a:tile tx="0" ty="0" sx="100000" sy="100000" flip="none" algn="tl"/>
                    </a:blipFill>
                  </a:tcPr>
                </a:tc>
                <a:tc>
                  <a:txBody>
                    <a:bodyPr/>
                    <a:lstStyle/>
                    <a:p>
                      <a:pPr algn="ctr"/>
                      <a:r>
                        <a:rPr lang="fa-IR" sz="1400" b="1" dirty="0">
                          <a:cs typeface="Zar" panose="00000400000000000000" pitchFamily="2" charset="-78"/>
                        </a:rPr>
                        <a:t>پرتو فرابنفش </a:t>
                      </a:r>
                      <a:r>
                        <a:rPr lang="en-US" sz="1400" b="1" dirty="0">
                          <a:cs typeface="Zar" panose="00000400000000000000" pitchFamily="2" charset="-78"/>
                        </a:rPr>
                        <a:t>B </a:t>
                      </a:r>
                    </a:p>
                  </a:txBody>
                  <a:tcPr marL="68584" marR="68584" marT="34290" marB="34290" anchor="ctr">
                    <a:lnL>
                      <a:noFill/>
                    </a:lnL>
                    <a:lnR>
                      <a:noFill/>
                    </a:lnR>
                    <a:lnT>
                      <a:noFill/>
                    </a:lnT>
                    <a:lnB>
                      <a:noFill/>
                    </a:lnB>
                    <a:blipFill>
                      <a:blip r:embed="rId3"/>
                      <a:tile tx="0" ty="0" sx="100000" sy="100000" flip="none" algn="tl"/>
                    </a:blipFill>
                  </a:tcPr>
                </a:tc>
                <a:extLst>
                  <a:ext uri="{0D108BD9-81ED-4DB2-BD59-A6C34878D82A}">
                    <a16:rowId xmlns:a16="http://schemas.microsoft.com/office/drawing/2014/main" val="10002"/>
                  </a:ext>
                </a:extLst>
              </a:tr>
              <a:tr h="1591235">
                <a:tc>
                  <a:txBody>
                    <a:bodyPr/>
                    <a:lstStyle/>
                    <a:p>
                      <a:pPr algn="ctr"/>
                      <a:r>
                        <a:rPr lang="fa-IR" sz="1400" b="1" dirty="0">
                          <a:cs typeface="Zar" panose="00000400000000000000" pitchFamily="2" charset="-78"/>
                        </a:rPr>
                        <a:t>موج کوتاه که کاملاً توسط لایه ازون و جو زمین جذب می‌شود </a:t>
                      </a:r>
                    </a:p>
                  </a:txBody>
                  <a:tcPr marL="68584" marR="68584" marT="34290" marB="34290" anchor="ctr">
                    <a:lnL>
                      <a:noFill/>
                    </a:lnL>
                    <a:lnR>
                      <a:noFill/>
                    </a:lnR>
                    <a:lnT>
                      <a:noFill/>
                    </a:lnT>
                    <a:lnB>
                      <a:noFill/>
                    </a:lnB>
                    <a:blipFill>
                      <a:blip r:embed="rId3"/>
                      <a:tile tx="0" ty="0" sx="100000" sy="100000" flip="none" algn="tl"/>
                    </a:blipFill>
                  </a:tcPr>
                </a:tc>
                <a:tc>
                  <a:txBody>
                    <a:bodyPr/>
                    <a:lstStyle/>
                    <a:p>
                      <a:pPr algn="ctr"/>
                      <a:r>
                        <a:rPr lang="en-US" sz="1400" b="1">
                          <a:cs typeface="Zar" panose="00000400000000000000" pitchFamily="2" charset="-78"/>
                        </a:rPr>
                        <a:t>UVC </a:t>
                      </a:r>
                    </a:p>
                  </a:txBody>
                  <a:tcPr marL="68584" marR="68584" marT="34290" marB="34290" anchor="ctr">
                    <a:lnL>
                      <a:noFill/>
                    </a:lnL>
                    <a:lnR>
                      <a:noFill/>
                    </a:lnR>
                    <a:lnT>
                      <a:noFill/>
                    </a:lnT>
                    <a:lnB>
                      <a:noFill/>
                    </a:lnB>
                    <a:blipFill>
                      <a:blip r:embed="rId3"/>
                      <a:tile tx="0" ty="0" sx="100000" sy="100000" flip="none" algn="tl"/>
                    </a:blipFill>
                  </a:tcPr>
                </a:tc>
                <a:tc>
                  <a:txBody>
                    <a:bodyPr/>
                    <a:lstStyle/>
                    <a:p>
                      <a:pPr algn="ctr"/>
                      <a:r>
                        <a:rPr lang="en-US" sz="1400" b="1" dirty="0">
                          <a:cs typeface="Zar" panose="00000400000000000000" pitchFamily="2" charset="-78"/>
                        </a:rPr>
                        <a:t>280 – 100 nm </a:t>
                      </a:r>
                    </a:p>
                  </a:txBody>
                  <a:tcPr marL="68584" marR="68584" marT="34290" marB="34290" anchor="ctr">
                    <a:lnL>
                      <a:noFill/>
                    </a:lnL>
                    <a:lnR>
                      <a:noFill/>
                    </a:lnR>
                    <a:lnT>
                      <a:noFill/>
                    </a:lnT>
                    <a:lnB>
                      <a:noFill/>
                    </a:lnB>
                    <a:blipFill>
                      <a:blip r:embed="rId3"/>
                      <a:tile tx="0" ty="0" sx="100000" sy="100000" flip="none" algn="tl"/>
                    </a:blipFill>
                  </a:tcPr>
                </a:tc>
                <a:tc>
                  <a:txBody>
                    <a:bodyPr/>
                    <a:lstStyle/>
                    <a:p>
                      <a:pPr algn="ctr"/>
                      <a:r>
                        <a:rPr lang="en-US" sz="1400" b="1" dirty="0">
                          <a:cs typeface="Zar" panose="00000400000000000000" pitchFamily="2" charset="-78"/>
                        </a:rPr>
                        <a:t>4.43 – 12.4 eV </a:t>
                      </a:r>
                    </a:p>
                  </a:txBody>
                  <a:tcPr marL="68584" marR="68584" marT="34290" marB="34290" anchor="ctr">
                    <a:lnL>
                      <a:noFill/>
                    </a:lnL>
                    <a:lnR>
                      <a:noFill/>
                    </a:lnR>
                    <a:lnT>
                      <a:noFill/>
                    </a:lnT>
                    <a:lnB>
                      <a:noFill/>
                    </a:lnB>
                    <a:blipFill>
                      <a:blip r:embed="rId3"/>
                      <a:tile tx="0" ty="0" sx="100000" sy="100000" flip="none" algn="tl"/>
                    </a:blipFill>
                  </a:tcPr>
                </a:tc>
                <a:tc>
                  <a:txBody>
                    <a:bodyPr/>
                    <a:lstStyle/>
                    <a:p>
                      <a:pPr algn="ctr"/>
                      <a:r>
                        <a:rPr lang="fa-IR" sz="1400" b="1" dirty="0">
                          <a:cs typeface="Zar" panose="00000400000000000000" pitchFamily="2" charset="-78"/>
                        </a:rPr>
                        <a:t>پرتو فرابنفش </a:t>
                      </a:r>
                      <a:r>
                        <a:rPr lang="en-US" sz="1400" b="1" dirty="0">
                          <a:cs typeface="Zar" panose="00000400000000000000" pitchFamily="2" charset="-78"/>
                        </a:rPr>
                        <a:t>C </a:t>
                      </a:r>
                    </a:p>
                  </a:txBody>
                  <a:tcPr marL="68584" marR="68584" marT="34290" marB="34290" anchor="ctr">
                    <a:lnL>
                      <a:noFill/>
                    </a:lnL>
                    <a:lnR>
                      <a:noFill/>
                    </a:lnR>
                    <a:lnT>
                      <a:noFill/>
                    </a:lnT>
                    <a:lnB>
                      <a:noFill/>
                    </a:lnB>
                    <a:blipFill>
                      <a:blip r:embed="rId3"/>
                      <a:tile tx="0" ty="0" sx="100000" sy="100000" flip="none" algn="tl"/>
                    </a:blipFill>
                  </a:tcPr>
                </a:tc>
                <a:extLst>
                  <a:ext uri="{0D108BD9-81ED-4DB2-BD59-A6C34878D82A}">
                    <a16:rowId xmlns:a16="http://schemas.microsoft.com/office/drawing/2014/main" val="10003"/>
                  </a:ext>
                </a:extLst>
              </a:tr>
            </a:tbl>
          </a:graphicData>
        </a:graphic>
      </p:graphicFrame>
      <p:sp>
        <p:nvSpPr>
          <p:cNvPr id="2" name="5-Point Star 1"/>
          <p:cNvSpPr/>
          <p:nvPr/>
        </p:nvSpPr>
        <p:spPr>
          <a:xfrm>
            <a:off x="106363" y="2773363"/>
            <a:ext cx="315912" cy="473075"/>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defTabSz="685800" eaLnBrk="1" fontAlgn="auto" hangingPunct="1">
              <a:spcBef>
                <a:spcPts val="0"/>
              </a:spcBef>
              <a:spcAft>
                <a:spcPts val="0"/>
              </a:spcAft>
              <a:defRPr/>
            </a:pPr>
            <a:r>
              <a:rPr lang="en-US" sz="1350" dirty="0">
                <a:solidFill>
                  <a:prstClr val="white"/>
                </a:solidFill>
              </a:rPr>
              <a:t>UVC</a:t>
            </a:r>
            <a:endParaRPr lang="fa-IR" sz="1350" dirty="0">
              <a:solidFill>
                <a:prstClr val="white"/>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algn="r" rtl="1" eaLnBrk="1" hangingPunct="1"/>
            <a:r>
              <a:rPr lang="fa-IR" altLang="en-US" b="1">
                <a:cs typeface="Zar" panose="00000400000000000000" pitchFamily="2" charset="-78"/>
              </a:rPr>
              <a:t>ابزارهای شناسایی ایندکس </a:t>
            </a:r>
            <a:r>
              <a:rPr lang="en-US" altLang="en-US" b="1">
                <a:cs typeface="Zar" panose="00000400000000000000" pitchFamily="2" charset="-78"/>
              </a:rPr>
              <a:t>UV</a:t>
            </a:r>
            <a:r>
              <a:rPr lang="fa-IR" altLang="en-US" b="1">
                <a:cs typeface="Zar" panose="00000400000000000000" pitchFamily="2" charset="-78"/>
              </a:rPr>
              <a:t> </a:t>
            </a:r>
          </a:p>
        </p:txBody>
      </p:sp>
      <p:sp>
        <p:nvSpPr>
          <p:cNvPr id="43011" name="Content Placeholder 2"/>
          <p:cNvSpPr>
            <a:spLocks noGrp="1"/>
          </p:cNvSpPr>
          <p:nvPr>
            <p:ph idx="1"/>
          </p:nvPr>
        </p:nvSpPr>
        <p:spPr/>
        <p:txBody>
          <a:bodyPr/>
          <a:lstStyle/>
          <a:p>
            <a:pPr algn="r" rtl="1" eaLnBrk="1" hangingPunct="1"/>
            <a:r>
              <a:rPr lang="fa-IR" altLang="en-US">
                <a:cs typeface="Zar" panose="00000400000000000000" pitchFamily="2" charset="-78"/>
              </a:rPr>
              <a:t>1- اپلیکیشن </a:t>
            </a:r>
            <a:r>
              <a:rPr lang="en-US" altLang="en-US">
                <a:cs typeface="Zar" panose="00000400000000000000" pitchFamily="2" charset="-78"/>
              </a:rPr>
              <a:t>SUN SMART</a:t>
            </a:r>
          </a:p>
          <a:p>
            <a:pPr algn="r" rtl="1" eaLnBrk="1" hangingPunct="1"/>
            <a:r>
              <a:rPr lang="en-US" altLang="en-US">
                <a:cs typeface="Zar" panose="00000400000000000000" pitchFamily="2" charset="-78"/>
              </a:rPr>
              <a:t> </a:t>
            </a:r>
            <a:r>
              <a:rPr lang="fa-IR" altLang="en-US">
                <a:cs typeface="Zar" panose="00000400000000000000" pitchFamily="2" charset="-78"/>
              </a:rPr>
              <a:t>2- سایتهای معتبر هواشناسی  </a:t>
            </a:r>
          </a:p>
        </p:txBody>
      </p:sp>
      <p:pic>
        <p:nvPicPr>
          <p:cNvPr id="4301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6938" y="2227263"/>
            <a:ext cx="2840037"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1538" y="3638550"/>
            <a:ext cx="3186112"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9263" y="936624"/>
            <a:ext cx="8386762" cy="4625975"/>
          </a:xfrm>
        </p:spPr>
        <p:txBody>
          <a:bodyPr rtlCol="0">
            <a:normAutofit/>
          </a:bodyPr>
          <a:lstStyle/>
          <a:p>
            <a:pPr marL="0" indent="0" algn="just" rtl="1" eaLnBrk="1" fontAlgn="auto" hangingPunct="1">
              <a:lnSpc>
                <a:spcPct val="250000"/>
              </a:lnSpc>
              <a:spcAft>
                <a:spcPts val="0"/>
              </a:spcAft>
              <a:buFont typeface="Arial" panose="020B0604020202020204" pitchFamily="34" charset="0"/>
              <a:buNone/>
              <a:defRPr/>
            </a:pPr>
            <a:r>
              <a:rPr lang="fa-IR" sz="2400" b="1" dirty="0">
                <a:cs typeface="B Titr" panose="00000700000000000000" pitchFamily="2" charset="-78"/>
              </a:rPr>
              <a:t>تعریف پرتو و انواع آن</a:t>
            </a:r>
            <a:r>
              <a:rPr lang="fa-IR" sz="2400" dirty="0">
                <a:cs typeface="Zar" panose="00000400000000000000" pitchFamily="2" charset="-78"/>
              </a:rPr>
              <a:t>: </a:t>
            </a:r>
            <a:r>
              <a:rPr lang="fa-IR" sz="2400" dirty="0">
                <a:cs typeface="B Nazanin" panose="00000400000000000000" pitchFamily="2" charset="-78"/>
              </a:rPr>
              <a:t>پرتو یا تشعشع عبارت است از انرژی که به صورت امواج الكترومغناطيسي یا ذرات در خلاء یا در محیط مادی منتشر می شود. برخی از پرتوها دارای جرم و بعضی فاقد آن می باشند و با توجه به </a:t>
            </a:r>
            <a:r>
              <a:rPr lang="fa-IR" sz="2400" dirty="0">
                <a:solidFill>
                  <a:srgbClr val="FF0000"/>
                </a:solidFill>
                <a:cs typeface="B Nazanin" panose="00000400000000000000" pitchFamily="2" charset="-78"/>
              </a:rPr>
              <a:t>میزان انرژی، دارای قدرت نفوذ متفاوت در ماده </a:t>
            </a:r>
            <a:r>
              <a:rPr lang="fa-IR" sz="2400" dirty="0">
                <a:cs typeface="B Nazanin" panose="00000400000000000000" pitchFamily="2" charset="-78"/>
              </a:rPr>
              <a:t>هستند</a:t>
            </a:r>
            <a:r>
              <a:rPr lang="en-US" sz="2400" dirty="0">
                <a:cs typeface="B Nazanin" panose="00000400000000000000" pitchFamily="2" charset="-78"/>
              </a:rPr>
              <a:t>.</a:t>
            </a:r>
            <a:endParaRPr lang="fa-IR" sz="2400" dirty="0">
              <a:cs typeface="B Nazanin" panose="00000400000000000000" pitchFamily="2" charset="-78"/>
            </a:endParaRP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3113088" y="1654175"/>
            <a:ext cx="5857875" cy="4279900"/>
          </a:xfrm>
        </p:spPr>
        <p:txBody>
          <a:bodyPr/>
          <a:lstStyle/>
          <a:p>
            <a:pPr algn="r" rtl="1" eaLnBrk="1" hangingPunct="1">
              <a:lnSpc>
                <a:spcPct val="150000"/>
              </a:lnSpc>
            </a:pPr>
            <a:r>
              <a:rPr lang="en-US" altLang="en-US" sz="1800" dirty="0">
                <a:cs typeface="Zar" panose="00000400000000000000" pitchFamily="2" charset="-78"/>
              </a:rPr>
              <a:t>Sun Smart </a:t>
            </a:r>
            <a:r>
              <a:rPr lang="fa-IR" altLang="en-US" sz="1800" dirty="0">
                <a:cs typeface="Zar" panose="00000400000000000000" pitchFamily="2" charset="-78"/>
              </a:rPr>
              <a:t> یک برنامه جدیدشناسایی شاخص فرابنفش در سطح جهانی است که برای تلفن‌های همراه، توسط سازمان‌های پیشرو در حوزه سلامت، تشعشع و آب‌وهوا که  با پشتیبانی </a:t>
            </a:r>
            <a:r>
              <a:rPr lang="en-US" altLang="en-US" sz="1800" dirty="0">
                <a:cs typeface="Zar" panose="00000400000000000000" pitchFamily="2" charset="-78"/>
              </a:rPr>
              <a:t>WMO </a:t>
            </a:r>
            <a:r>
              <a:rPr lang="fa-IR" altLang="en-US" sz="1800" dirty="0">
                <a:cs typeface="Zar" panose="00000400000000000000" pitchFamily="2" charset="-78"/>
              </a:rPr>
              <a:t> ایجاد شده است. </a:t>
            </a:r>
            <a:r>
              <a:rPr lang="fa-IR" altLang="en-US" sz="1800" dirty="0">
                <a:solidFill>
                  <a:srgbClr val="FF0000"/>
                </a:solidFill>
                <a:cs typeface="Zar" panose="00000400000000000000" pitchFamily="2" charset="-78"/>
              </a:rPr>
              <a:t>پیش‌بینی‌های 3 </a:t>
            </a:r>
            <a:r>
              <a:rPr lang="fa-IR" altLang="en-US" sz="1800" dirty="0">
                <a:cs typeface="Zar" panose="00000400000000000000" pitchFamily="2" charset="-78"/>
              </a:rPr>
              <a:t>روزه </a:t>
            </a:r>
            <a:r>
              <a:rPr lang="en-US" altLang="en-US" sz="1800" dirty="0">
                <a:cs typeface="Zar" panose="00000400000000000000" pitchFamily="2" charset="-78"/>
              </a:rPr>
              <a:t>UV </a:t>
            </a:r>
            <a:r>
              <a:rPr lang="fa-IR" altLang="en-US" sz="1800" dirty="0">
                <a:cs typeface="Zar" panose="00000400000000000000" pitchFamily="2" charset="-78"/>
              </a:rPr>
              <a:t> و زمان‌های محافظت در برابر نور خورشید را به همراه اعلان‌های متناسب با موقعیت جغرافیایی ارائه می‌دهد. اشعه ماوراء بنفش خورشید می تواند بر تولید ویتامین</a:t>
            </a:r>
            <a:r>
              <a:rPr lang="en-US" altLang="en-US" sz="1800" dirty="0">
                <a:cs typeface="Zar" panose="00000400000000000000" pitchFamily="2" charset="-78"/>
              </a:rPr>
              <a:t>D </a:t>
            </a:r>
            <a:r>
              <a:rPr lang="fa-IR" altLang="en-US" sz="1800" dirty="0">
                <a:cs typeface="Zar" panose="00000400000000000000" pitchFamily="2" charset="-78"/>
              </a:rPr>
              <a:t> تأثیر بگذارد، باعث آسیب </a:t>
            </a:r>
            <a:r>
              <a:rPr lang="en-US" altLang="en-US" sz="1800" dirty="0">
                <a:cs typeface="Zar" panose="00000400000000000000" pitchFamily="2" charset="-78"/>
              </a:rPr>
              <a:t>DNA، </a:t>
            </a:r>
            <a:r>
              <a:rPr lang="fa-IR" altLang="en-US" sz="1800" dirty="0">
                <a:cs typeface="Zar" panose="00000400000000000000" pitchFamily="2" charset="-78"/>
              </a:rPr>
              <a:t>سرطان پوست و برخی بیماری های چشمی مانند آب مروارید شود.                                                                           </a:t>
            </a:r>
            <a:br>
              <a:rPr lang="fa-IR" altLang="en-US" sz="1800" dirty="0">
                <a:cs typeface="Zar" panose="00000400000000000000" pitchFamily="2" charset="-78"/>
              </a:rPr>
            </a:br>
            <a:r>
              <a:rPr lang="fa-IR" altLang="en-US" sz="1800" dirty="0">
                <a:cs typeface="Zar" panose="00000400000000000000" pitchFamily="2" charset="-78"/>
              </a:rPr>
              <a:t>لایه اوزون در مسیر بازیابی است، اما سطوح فعلی مواد مخرب لایه ازن در جو همچنان به این معنی است که سوراخ ازن سالانه بر روی قطب جنوب و همچنین قطب شمال ظاهر می شود. اگر هوای تخریب شده ازن به عرض های جغرافیایی میانی منتقل شود، مناطق پرجمعیت در معرض افزایش سطح تابش مضر </a:t>
            </a:r>
            <a:r>
              <a:rPr lang="en-US" altLang="en-US" sz="1800" dirty="0">
                <a:cs typeface="Zar" panose="00000400000000000000" pitchFamily="2" charset="-78"/>
              </a:rPr>
              <a:t>UV </a:t>
            </a:r>
            <a:r>
              <a:rPr lang="fa-IR" altLang="en-US" sz="1800" dirty="0">
                <a:cs typeface="Zar" panose="00000400000000000000" pitchFamily="2" charset="-78"/>
              </a:rPr>
              <a:t>خورشیدی قرار می گیرند.</a:t>
            </a:r>
          </a:p>
        </p:txBody>
      </p:sp>
      <p:pic>
        <p:nvPicPr>
          <p:cNvPr id="44035"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1288" y="1338263"/>
            <a:ext cx="2894012" cy="2271712"/>
          </a:xfrm>
        </p:spPr>
      </p:pic>
      <p:sp>
        <p:nvSpPr>
          <p:cNvPr id="44036" name="Title 1"/>
          <p:cNvSpPr txBox="1">
            <a:spLocks/>
          </p:cNvSpPr>
          <p:nvPr/>
        </p:nvSpPr>
        <p:spPr bwMode="auto">
          <a:xfrm>
            <a:off x="76201" y="304800"/>
            <a:ext cx="3505199"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rtl="1" eaLnBrk="1" hangingPunct="1">
              <a:spcBef>
                <a:spcPct val="0"/>
              </a:spcBef>
              <a:buFontTx/>
              <a:buNone/>
            </a:pPr>
            <a:r>
              <a:rPr lang="fa-IR" altLang="en-US" sz="3300" dirty="0">
                <a:solidFill>
                  <a:srgbClr val="000000"/>
                </a:solidFill>
                <a:latin typeface="Calibri Light" panose="020F0302020204030204" pitchFamily="34" charset="0"/>
                <a:cs typeface="Zar" panose="00000400000000000000" pitchFamily="2" charset="-78"/>
              </a:rPr>
              <a:t>نظر سایت سازمان ملل درباره برنامه</a:t>
            </a:r>
            <a:r>
              <a:rPr lang="en-US" altLang="en-US" sz="3300" dirty="0">
                <a:solidFill>
                  <a:srgbClr val="000000"/>
                </a:solidFill>
                <a:latin typeface="Calibri Light" panose="020F0302020204030204" pitchFamily="34" charset="0"/>
                <a:cs typeface="Zar" panose="00000400000000000000" pitchFamily="2" charset="-78"/>
              </a:rPr>
              <a:t> Sun Smart</a:t>
            </a:r>
            <a:r>
              <a:rPr lang="fa-IR" altLang="en-US" sz="3300" dirty="0">
                <a:solidFill>
                  <a:srgbClr val="000000"/>
                </a:solidFill>
                <a:latin typeface="Calibri Light" panose="020F0302020204030204" pitchFamily="34" charset="0"/>
                <a:cs typeface="Zar" panose="00000400000000000000" pitchFamily="2" charset="-78"/>
              </a:rPr>
              <a:t> </a:t>
            </a:r>
          </a:p>
        </p:txBody>
      </p:sp>
      <p:pic>
        <p:nvPicPr>
          <p:cNvPr id="4403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 y="3609975"/>
            <a:ext cx="2490788"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628650" y="304800"/>
            <a:ext cx="7886700" cy="1279525"/>
          </a:xfrm>
        </p:spPr>
        <p:txBody>
          <a:bodyPr lIns="68580" tIns="34290" rIns="68580" bIns="3429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fa-IR" b="1" dirty="0">
                <a:cs typeface="Zar" panose="00000400000000000000" pitchFamily="2" charset="-78"/>
              </a:rPr>
              <a:t>نظر سایت سازمان ملل درباره این برنامه </a:t>
            </a:r>
          </a:p>
        </p:txBody>
      </p:sp>
      <p:sp>
        <p:nvSpPr>
          <p:cNvPr id="45059" name="Content Placeholder 2"/>
          <p:cNvSpPr>
            <a:spLocks noGrp="1"/>
          </p:cNvSpPr>
          <p:nvPr>
            <p:ph idx="1"/>
          </p:nvPr>
        </p:nvSpPr>
        <p:spPr>
          <a:xfrm>
            <a:off x="87313" y="1471613"/>
            <a:ext cx="8915400" cy="3500437"/>
          </a:xfrm>
        </p:spPr>
        <p:txBody>
          <a:bodyPr/>
          <a:lstStyle/>
          <a:p>
            <a:pPr algn="just" rtl="1" eaLnBrk="1" hangingPunct="1">
              <a:lnSpc>
                <a:spcPct val="150000"/>
              </a:lnSpc>
            </a:pPr>
            <a:r>
              <a:rPr lang="en-US" altLang="en-US" sz="1500">
                <a:cs typeface="Zar" panose="00000400000000000000" pitchFamily="2" charset="-78"/>
              </a:rPr>
              <a:t>WMO </a:t>
            </a:r>
            <a:r>
              <a:rPr lang="fa-IR" altLang="en-US" sz="1500">
                <a:cs typeface="Zar" panose="00000400000000000000" pitchFamily="2" charset="-78"/>
              </a:rPr>
              <a:t>وضعیت لایه اوزون را از طریق برنامه جهانی اتمسفر نظارت می کند. و متعهد به پیشبرد خدمات بهداشتی یکپارچه به عنوان بخشی از کار خود با سازمان بهداشت جهانی برای </a:t>
            </a:r>
            <a:r>
              <a:rPr lang="fa-IR" altLang="en-US" sz="1500">
                <a:solidFill>
                  <a:srgbClr val="FF0000"/>
                </a:solidFill>
                <a:cs typeface="Zar" panose="00000400000000000000" pitchFamily="2" charset="-78"/>
              </a:rPr>
              <a:t>تبدیل علم به خدمات برای جامعه </a:t>
            </a:r>
            <a:r>
              <a:rPr lang="fa-IR" altLang="en-US" sz="1500">
                <a:cs typeface="Zar" panose="00000400000000000000" pitchFamily="2" charset="-78"/>
              </a:rPr>
              <a:t>است</a:t>
            </a:r>
            <a:endParaRPr lang="en-US" altLang="en-US" sz="1500">
              <a:cs typeface="Zar" panose="00000400000000000000" pitchFamily="2" charset="-78"/>
            </a:endParaRPr>
          </a:p>
          <a:p>
            <a:pPr algn="just" rtl="1" eaLnBrk="1" hangingPunct="1">
              <a:lnSpc>
                <a:spcPct val="150000"/>
              </a:lnSpc>
            </a:pPr>
            <a:r>
              <a:rPr lang="fa-IR" altLang="en-US" sz="1500">
                <a:cs typeface="Zar" panose="00000400000000000000" pitchFamily="2" charset="-78"/>
              </a:rPr>
              <a:t>به عنوان بخشی از اجرای این طرح خدمات بهداشتی یکپارچه،</a:t>
            </a:r>
            <a:r>
              <a:rPr lang="en-US" altLang="en-US" sz="1500">
                <a:cs typeface="Zar" panose="00000400000000000000" pitchFamily="2" charset="-78"/>
              </a:rPr>
              <a:t>WMO </a:t>
            </a:r>
            <a:r>
              <a:rPr lang="fa-IR" altLang="en-US" sz="1500">
                <a:cs typeface="Zar" panose="00000400000000000000" pitchFamily="2" charset="-78"/>
              </a:rPr>
              <a:t> از اپلیکیشن </a:t>
            </a:r>
            <a:r>
              <a:rPr lang="en-US" altLang="en-US" sz="1500">
                <a:cs typeface="Zar" panose="00000400000000000000" pitchFamily="2" charset="-78"/>
              </a:rPr>
              <a:t>SunSmart Global UV </a:t>
            </a:r>
            <a:r>
              <a:rPr lang="fa-IR" altLang="en-US" sz="1500">
                <a:cs typeface="Zar" panose="00000400000000000000" pitchFamily="2" charset="-78"/>
              </a:rPr>
              <a:t> که توسط سازمان های بهداشتی، تشعشع و هواشناسی پیشرو جهان توسعه یافته و اکنون در فروشگاه های اپل و گوگل در دسترس است، پشتیبانی کرده است.</a:t>
            </a:r>
            <a:endParaRPr lang="en-US" altLang="en-US" sz="1500">
              <a:cs typeface="Zar" panose="00000400000000000000" pitchFamily="2" charset="-78"/>
            </a:endParaRPr>
          </a:p>
          <a:p>
            <a:pPr algn="just" rtl="1" eaLnBrk="1" hangingPunct="1">
              <a:lnSpc>
                <a:spcPct val="150000"/>
              </a:lnSpc>
            </a:pPr>
            <a:r>
              <a:rPr lang="fa-IR" altLang="en-US" sz="1500">
                <a:cs typeface="Zar" panose="00000400000000000000" pitchFamily="2" charset="-78"/>
              </a:rPr>
              <a:t>پروفسور پتری تالاس، دبیر کل </a:t>
            </a:r>
            <a:r>
              <a:rPr lang="en-US" altLang="en-US" sz="1500">
                <a:cs typeface="Zar" panose="00000400000000000000" pitchFamily="2" charset="-78"/>
              </a:rPr>
              <a:t>WMO </a:t>
            </a:r>
            <a:r>
              <a:rPr lang="fa-IR" altLang="en-US" sz="1500">
                <a:cs typeface="Zar" panose="00000400000000000000" pitchFamily="2" charset="-78"/>
              </a:rPr>
              <a:t>می‌گوید آنچه این برنامه را منحصربه‌فرد می‌کند این است که </a:t>
            </a:r>
            <a:r>
              <a:rPr lang="fa-IR" altLang="en-US" sz="1500">
                <a:solidFill>
                  <a:srgbClr val="FF0000"/>
                </a:solidFill>
                <a:cs typeface="Zar" panose="00000400000000000000" pitchFamily="2" charset="-78"/>
              </a:rPr>
              <a:t>دستورالعمل‌های رفتاری </a:t>
            </a:r>
            <a:r>
              <a:rPr lang="fa-IR" altLang="en-US" sz="1500">
                <a:cs typeface="Zar" panose="00000400000000000000" pitchFamily="2" charset="-78"/>
              </a:rPr>
              <a:t>را برای کاهش خطرات مرتبط با قرار گرفتن در معرض اشعه ماوراء بنفش بر اساس سطوح فعلی </a:t>
            </a:r>
            <a:r>
              <a:rPr lang="en-US" altLang="en-US" sz="1500">
                <a:cs typeface="Zar" panose="00000400000000000000" pitchFamily="2" charset="-78"/>
              </a:rPr>
              <a:t>UV</a:t>
            </a:r>
            <a:r>
              <a:rPr lang="fa-IR" altLang="en-US" sz="1500">
                <a:cs typeface="Zar" panose="00000400000000000000" pitchFamily="2" charset="-78"/>
              </a:rPr>
              <a:t> در هر مکان ارائه می‌کند.ما کاربران در کشور شما را تشویق می کنیم تا از این برنامه برای اطمینان از محافظت بهتر از سلامت استفاده کنند.</a:t>
            </a:r>
            <a:endParaRPr lang="en-US" altLang="en-US" sz="1500">
              <a:cs typeface="Zar" panose="00000400000000000000" pitchFamily="2" charset="-78"/>
            </a:endParaRPr>
          </a:p>
          <a:p>
            <a:pPr algn="just" rtl="1" eaLnBrk="1" hangingPunct="1">
              <a:lnSpc>
                <a:spcPct val="150000"/>
              </a:lnSpc>
            </a:pPr>
            <a:r>
              <a:rPr lang="fa-IR" altLang="en-US" sz="1500">
                <a:cs typeface="Zar" panose="00000400000000000000" pitchFamily="2" charset="-78"/>
              </a:rPr>
              <a:t>این برنامه اجازه می دهد تا جریان داده های ملی و محلی را در آن گنجانده و با سایر زبان ها سازگار شود. این برنامه به زبان های رسمی </a:t>
            </a:r>
            <a:r>
              <a:rPr lang="en-US" altLang="en-US" sz="1500">
                <a:cs typeface="Zar" panose="00000400000000000000" pitchFamily="2" charset="-78"/>
              </a:rPr>
              <a:t>WMO </a:t>
            </a:r>
            <a:r>
              <a:rPr lang="fa-IR" altLang="en-US" sz="1500">
                <a:cs typeface="Zar" panose="00000400000000000000" pitchFamily="2" charset="-78"/>
              </a:rPr>
              <a:t>در دسترس است.</a:t>
            </a:r>
          </a:p>
        </p:txBody>
      </p:sp>
      <p:pic>
        <p:nvPicPr>
          <p:cNvPr id="4506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225" y="36513"/>
            <a:ext cx="14605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79925" y="5867400"/>
            <a:ext cx="2441575" cy="5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Point Star 5"/>
          <p:cNvSpPr/>
          <p:nvPr/>
        </p:nvSpPr>
        <p:spPr>
          <a:xfrm>
            <a:off x="149225" y="2914650"/>
            <a:ext cx="204788" cy="188913"/>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defTabSz="685800" eaLnBrk="1" fontAlgn="auto" hangingPunct="1">
              <a:spcBef>
                <a:spcPts val="0"/>
              </a:spcBef>
              <a:spcAft>
                <a:spcPts val="0"/>
              </a:spcAft>
              <a:defRPr/>
            </a:pPr>
            <a:endParaRPr lang="fa-IR" sz="1350">
              <a:solidFill>
                <a:prstClr val="white"/>
              </a:solidFill>
            </a:endParaRPr>
          </a:p>
        </p:txBody>
      </p:sp>
    </p:spTree>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1"/>
          </p:nvPr>
        </p:nvSpPr>
        <p:spPr>
          <a:xfrm>
            <a:off x="252413" y="936625"/>
            <a:ext cx="8412162" cy="4681538"/>
          </a:xfrm>
        </p:spPr>
        <p:txBody>
          <a:bodyPr/>
          <a:lstStyle/>
          <a:p>
            <a:pPr algn="just" rtl="1" eaLnBrk="1" hangingPunct="1"/>
            <a:r>
              <a:rPr lang="fa-IR" altLang="en-US" b="1" dirty="0">
                <a:cs typeface="Zar" panose="00000400000000000000" pitchFamily="2" charset="-78"/>
              </a:rPr>
              <a:t>نصب اپلیکیشن  </a:t>
            </a:r>
            <a:r>
              <a:rPr lang="en-US" altLang="en-US" b="1" dirty="0">
                <a:cs typeface="Zar" panose="00000400000000000000" pitchFamily="2" charset="-78"/>
              </a:rPr>
              <a:t>SUN SMART </a:t>
            </a:r>
            <a:endParaRPr lang="fa-IR" altLang="en-US" b="1" dirty="0">
              <a:cs typeface="Zar" panose="00000400000000000000" pitchFamily="2" charset="-78"/>
            </a:endParaRPr>
          </a:p>
          <a:p>
            <a:pPr algn="just" rtl="1" eaLnBrk="1" hangingPunct="1">
              <a:lnSpc>
                <a:spcPct val="250000"/>
              </a:lnSpc>
            </a:pPr>
            <a:r>
              <a:rPr lang="fa-IR" altLang="en-US" dirty="0">
                <a:cs typeface="Zar" panose="00000400000000000000" pitchFamily="2" charset="-78"/>
              </a:rPr>
              <a:t>برنامه </a:t>
            </a:r>
            <a:r>
              <a:rPr lang="en-US" altLang="en-US" dirty="0">
                <a:cs typeface="Zar" panose="00000400000000000000" pitchFamily="2" charset="-78"/>
              </a:rPr>
              <a:t>Sun Smart </a:t>
            </a:r>
            <a:r>
              <a:rPr lang="fa-IR" altLang="en-US" dirty="0">
                <a:cs typeface="Zar" panose="00000400000000000000" pitchFamily="2" charset="-78"/>
              </a:rPr>
              <a:t> جهانی اشعه ماوراء بنفش در یک نگاه، سطوح قابل اطمینان و قابل اعتماد</a:t>
            </a:r>
            <a:r>
              <a:rPr lang="en-US" altLang="en-US" dirty="0">
                <a:cs typeface="Zar" panose="00000400000000000000" pitchFamily="2" charset="-78"/>
              </a:rPr>
              <a:t>UV </a:t>
            </a:r>
            <a:r>
              <a:rPr lang="fa-IR" altLang="en-US" dirty="0">
                <a:cs typeface="Zar" panose="00000400000000000000" pitchFamily="2" charset="-78"/>
              </a:rPr>
              <a:t> را در زمان واقعی و پیش‌بینی‌شده برای مکان‌ها در سراسر استرالیا و جهان از آژانس‌های معتبر و قابل اعتماد ارائه می‌کند و این داده‌ها را به </a:t>
            </a:r>
            <a:r>
              <a:rPr lang="fa-IR" altLang="en-US" dirty="0">
                <a:solidFill>
                  <a:srgbClr val="FF0000"/>
                </a:solidFill>
                <a:cs typeface="Zar" panose="00000400000000000000" pitchFamily="2" charset="-78"/>
              </a:rPr>
              <a:t>توصیه‌های بهداشتی </a:t>
            </a:r>
            <a:r>
              <a:rPr lang="fa-IR" altLang="en-US" dirty="0">
                <a:cs typeface="Zar" panose="00000400000000000000" pitchFamily="2" charset="-78"/>
              </a:rPr>
              <a:t>واضح و مبتنی بر شواهد از شورای سرطان ویکتوریا برای توصیه به حفاظت از مکان شما در برابر خورشید تبدیل می‌کند. </a:t>
            </a:r>
          </a:p>
        </p:txBody>
      </p:sp>
    </p:spTree>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2"/>
          <p:cNvSpPr>
            <a:spLocks noGrp="1"/>
          </p:cNvSpPr>
          <p:nvPr>
            <p:ph idx="1"/>
          </p:nvPr>
        </p:nvSpPr>
        <p:spPr>
          <a:xfrm>
            <a:off x="3273425" y="941388"/>
            <a:ext cx="5799138" cy="3297237"/>
          </a:xfrm>
        </p:spPr>
        <p:txBody>
          <a:bodyPr/>
          <a:lstStyle/>
          <a:p>
            <a:pPr algn="r" rtl="1" eaLnBrk="1" hangingPunct="1"/>
            <a:r>
              <a:rPr lang="fa-IR" altLang="en-US">
                <a:cs typeface="Zar" panose="00000400000000000000" pitchFamily="2" charset="-78"/>
              </a:rPr>
              <a:t>پس از نصب و باز کردن اپلیکیشن و انتخاب محل ، تصویر مقابل ظاهر می شود که شامل اطلاعات زیر است : </a:t>
            </a:r>
          </a:p>
          <a:p>
            <a:pPr algn="r" rtl="1" eaLnBrk="1" hangingPunct="1"/>
            <a:r>
              <a:rPr lang="fa-IR" altLang="en-US">
                <a:cs typeface="Zar" panose="00000400000000000000" pitchFamily="2" charset="-78"/>
              </a:rPr>
              <a:t>1- ساعاتی که اشعه در محل مورد نظر زیاد بوده و نیاز به حفاظت دارد  </a:t>
            </a:r>
          </a:p>
          <a:p>
            <a:pPr algn="r" rtl="1" eaLnBrk="1" hangingPunct="1"/>
            <a:r>
              <a:rPr lang="fa-IR" altLang="en-US">
                <a:cs typeface="Zar" panose="00000400000000000000" pitchFamily="2" charset="-78"/>
              </a:rPr>
              <a:t>2- عدد فعلی شاخص </a:t>
            </a:r>
            <a:r>
              <a:rPr lang="en-US" altLang="en-US">
                <a:cs typeface="Zar" panose="00000400000000000000" pitchFamily="2" charset="-78"/>
              </a:rPr>
              <a:t>uv </a:t>
            </a:r>
            <a:r>
              <a:rPr lang="fa-IR" altLang="en-US">
                <a:cs typeface="Zar" panose="00000400000000000000" pitchFamily="2" charset="-78"/>
              </a:rPr>
              <a:t> </a:t>
            </a:r>
          </a:p>
          <a:p>
            <a:pPr algn="r" rtl="1" eaLnBrk="1" hangingPunct="1"/>
            <a:r>
              <a:rPr lang="fa-IR" altLang="en-US">
                <a:cs typeface="Zar" panose="00000400000000000000" pitchFamily="2" charset="-78"/>
              </a:rPr>
              <a:t>3- بالاترین عددی که امروز شاخص خواهد داشت </a:t>
            </a:r>
          </a:p>
          <a:p>
            <a:pPr algn="r" rtl="1" eaLnBrk="1" hangingPunct="1"/>
            <a:r>
              <a:rPr lang="fa-IR" altLang="en-US">
                <a:cs typeface="Zar" panose="00000400000000000000" pitchFamily="2" charset="-78"/>
              </a:rPr>
              <a:t>4- حفاظت های فردی که باید برای مواجهه با اشعه فرابنفش در حال حاضر داشته باشیم </a:t>
            </a:r>
          </a:p>
          <a:p>
            <a:pPr algn="r" rtl="1" eaLnBrk="1" hangingPunct="1"/>
            <a:r>
              <a:rPr lang="fa-IR" altLang="en-US">
                <a:cs typeface="Zar" panose="00000400000000000000" pitchFamily="2" charset="-78"/>
              </a:rPr>
              <a:t>5- پیش بینی سه روز آینده در این محل </a:t>
            </a:r>
          </a:p>
          <a:p>
            <a:pPr algn="r" rtl="1" eaLnBrk="1" hangingPunct="1"/>
            <a:endParaRPr lang="fa-IR" altLang="en-US">
              <a:cs typeface="Zar" panose="00000400000000000000" pitchFamily="2" charset="-78"/>
            </a:endParaRPr>
          </a:p>
        </p:txBody>
      </p:sp>
      <p:pic>
        <p:nvPicPr>
          <p:cNvPr id="47107" name="Picture 4"/>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541045" y="857250"/>
            <a:ext cx="2700338"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45872" y="5258036"/>
            <a:ext cx="2492375" cy="137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Curved Connector 7"/>
          <p:cNvCxnSpPr/>
          <p:nvPr/>
        </p:nvCxnSpPr>
        <p:spPr>
          <a:xfrm rot="16200000" flipH="1">
            <a:off x="5647531" y="3960019"/>
            <a:ext cx="860425" cy="503238"/>
          </a:xfrm>
          <a:prstGeom prst="curvedConnector3">
            <a:avLst>
              <a:gd name="adj1" fmla="val 96781"/>
            </a:avLst>
          </a:prstGeom>
          <a:ln>
            <a:tailEnd type="triangle"/>
          </a:ln>
        </p:spPr>
        <p:style>
          <a:lnRef idx="3">
            <a:schemeClr val="accent5"/>
          </a:lnRef>
          <a:fillRef idx="0">
            <a:schemeClr val="accent5"/>
          </a:fillRef>
          <a:effectRef idx="2">
            <a:schemeClr val="accent5"/>
          </a:effectRef>
          <a:fontRef idx="minor">
            <a:schemeClr val="tx1"/>
          </a:fontRef>
        </p:style>
      </p:cxnSp>
      <p:sp>
        <p:nvSpPr>
          <p:cNvPr id="17" name="Left Arrow 16"/>
          <p:cNvSpPr/>
          <p:nvPr/>
        </p:nvSpPr>
        <p:spPr>
          <a:xfrm rot="19329729">
            <a:off x="3103563" y="4024313"/>
            <a:ext cx="2878137" cy="1317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eaLnBrk="1" fontAlgn="auto" hangingPunct="1">
              <a:spcBef>
                <a:spcPts val="0"/>
              </a:spcBef>
              <a:spcAft>
                <a:spcPts val="0"/>
              </a:spcAft>
              <a:defRPr/>
            </a:pPr>
            <a:endParaRPr lang="fa-IR" sz="1350">
              <a:solidFill>
                <a:prstClr val="white"/>
              </a:solidFill>
            </a:endParaRPr>
          </a:p>
        </p:txBody>
      </p:sp>
      <p:cxnSp>
        <p:nvCxnSpPr>
          <p:cNvPr id="19" name="Curved Connector 18"/>
          <p:cNvCxnSpPr/>
          <p:nvPr/>
        </p:nvCxnSpPr>
        <p:spPr>
          <a:xfrm rot="10800000" flipV="1">
            <a:off x="2735256" y="2501358"/>
            <a:ext cx="2058987" cy="1666875"/>
          </a:xfrm>
          <a:prstGeom prst="curvedConnector3">
            <a:avLst>
              <a:gd name="adj1" fmla="val 96331"/>
            </a:avLst>
          </a:prstGeom>
          <a:ln>
            <a:tailEnd type="triangle"/>
          </a:ln>
        </p:spPr>
        <p:style>
          <a:lnRef idx="3">
            <a:schemeClr val="dk1"/>
          </a:lnRef>
          <a:fillRef idx="0">
            <a:schemeClr val="dk1"/>
          </a:fillRef>
          <a:effectRef idx="2">
            <a:schemeClr val="dk1"/>
          </a:effectRef>
          <a:fontRef idx="minor">
            <a:schemeClr val="tx1"/>
          </a:fontRef>
        </p:style>
      </p:cxnSp>
      <p:cxnSp>
        <p:nvCxnSpPr>
          <p:cNvPr id="23" name="Curved Connector 22"/>
          <p:cNvCxnSpPr>
            <a:cxnSpLocks/>
          </p:cNvCxnSpPr>
          <p:nvPr/>
        </p:nvCxnSpPr>
        <p:spPr>
          <a:xfrm rot="10800000" flipV="1">
            <a:off x="1645263" y="2065596"/>
            <a:ext cx="4790675" cy="2215338"/>
          </a:xfrm>
          <a:prstGeom prst="curvedConnector3">
            <a:avLst>
              <a:gd name="adj1" fmla="val 76336"/>
            </a:avLst>
          </a:prstGeom>
          <a:ln>
            <a:tailEnd type="triangle"/>
          </a:ln>
        </p:spPr>
        <p:style>
          <a:lnRef idx="3">
            <a:schemeClr val="dk1"/>
          </a:lnRef>
          <a:fillRef idx="0">
            <a:schemeClr val="dk1"/>
          </a:fillRef>
          <a:effectRef idx="2">
            <a:schemeClr val="dk1"/>
          </a:effectRef>
          <a:fontRef idx="minor">
            <a:schemeClr val="tx1"/>
          </a:fontRef>
        </p:style>
      </p:cxnSp>
      <p:cxnSp>
        <p:nvCxnSpPr>
          <p:cNvPr id="29" name="Curved Connector 28"/>
          <p:cNvCxnSpPr/>
          <p:nvPr/>
        </p:nvCxnSpPr>
        <p:spPr>
          <a:xfrm rot="10800000" flipV="1">
            <a:off x="2546350" y="1811338"/>
            <a:ext cx="1512888" cy="890587"/>
          </a:xfrm>
          <a:prstGeom prst="curvedConnector3">
            <a:avLst/>
          </a:prstGeom>
          <a:ln>
            <a:tailEnd type="triangle"/>
          </a:ln>
        </p:spPr>
        <p:style>
          <a:lnRef idx="3">
            <a:schemeClr val="accent4"/>
          </a:lnRef>
          <a:fillRef idx="0">
            <a:schemeClr val="accent4"/>
          </a:fillRef>
          <a:effectRef idx="2">
            <a:schemeClr val="accent4"/>
          </a:effectRef>
          <a:fontRef idx="minor">
            <a:schemeClr val="tx1"/>
          </a:fontRef>
        </p:style>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779" y="603251"/>
            <a:ext cx="7886700" cy="615950"/>
          </a:xfrm>
        </p:spPr>
        <p:txBody>
          <a:bodyPr rtlCol="0">
            <a:normAutofit fontScale="90000"/>
          </a:bodyPr>
          <a:lstStyle/>
          <a:p>
            <a:pPr algn="ctr" rtl="1" eaLnBrk="1" fontAlgn="auto" hangingPunct="1">
              <a:spcAft>
                <a:spcPts val="0"/>
              </a:spcAft>
              <a:defRPr/>
            </a:pPr>
            <a:r>
              <a:rPr lang="fa-IR" b="1" dirty="0">
                <a:cs typeface="Zar" panose="00000400000000000000" pitchFamily="2" charset="-78"/>
              </a:rPr>
              <a:t>افزودن مکان های مورد نظر به اپلیکیشن </a:t>
            </a:r>
            <a:br>
              <a:rPr lang="fa-IR" b="1" dirty="0">
                <a:cs typeface="Zar" panose="00000400000000000000" pitchFamily="2" charset="-78"/>
              </a:rPr>
            </a:br>
            <a:endParaRPr lang="fa-IR" b="1" dirty="0">
              <a:cs typeface="Zar" panose="00000400000000000000" pitchFamily="2" charset="-78"/>
            </a:endParaRPr>
          </a:p>
        </p:txBody>
      </p:sp>
      <p:pic>
        <p:nvPicPr>
          <p:cNvPr id="48131"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997200" y="2638425"/>
            <a:ext cx="1960563" cy="3263900"/>
          </a:xfrm>
        </p:spPr>
      </p:pic>
      <p:pic>
        <p:nvPicPr>
          <p:cNvPr id="48132" name="Picture 4"/>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5778439" y="2325164"/>
            <a:ext cx="2481203" cy="450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013" y="2568575"/>
            <a:ext cx="1822450" cy="323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Content Placeholder 2"/>
          <p:cNvSpPr txBox="1">
            <a:spLocks/>
          </p:cNvSpPr>
          <p:nvPr/>
        </p:nvSpPr>
        <p:spPr bwMode="auto">
          <a:xfrm>
            <a:off x="347864" y="2255837"/>
            <a:ext cx="788670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171450" indent="-171450"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685800" indent="-22860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rtl="1" eaLnBrk="1" hangingPunct="1">
              <a:lnSpc>
                <a:spcPct val="100000"/>
              </a:lnSpc>
            </a:pPr>
            <a:endParaRPr lang="fa-IR" altLang="en-US">
              <a:solidFill>
                <a:srgbClr val="000000"/>
              </a:solidFill>
              <a:cs typeface="Zar" panose="00000400000000000000" pitchFamily="2" charset="-78"/>
            </a:endParaRPr>
          </a:p>
        </p:txBody>
      </p:sp>
      <p:sp>
        <p:nvSpPr>
          <p:cNvPr id="48135" name="Content Placeholder 2"/>
          <p:cNvSpPr txBox="1">
            <a:spLocks/>
          </p:cNvSpPr>
          <p:nvPr/>
        </p:nvSpPr>
        <p:spPr bwMode="auto">
          <a:xfrm>
            <a:off x="578613" y="1218377"/>
            <a:ext cx="8014866" cy="308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171450" indent="-171450"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685800" indent="-22860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rtl="1" eaLnBrk="1" hangingPunct="1">
              <a:lnSpc>
                <a:spcPct val="100000"/>
              </a:lnSpc>
            </a:pPr>
            <a:r>
              <a:rPr lang="fa-IR" altLang="en-US" dirty="0">
                <a:solidFill>
                  <a:srgbClr val="000000"/>
                </a:solidFill>
                <a:cs typeface="Zar" panose="00000400000000000000" pitchFamily="2" charset="-78"/>
              </a:rPr>
              <a:t>در صورت نیاز به آگاهی در خصوص شاخص فرابنفش در مناطقی غیر از محل فعلی خود می توان از قسمت </a:t>
            </a:r>
            <a:r>
              <a:rPr lang="en-US" altLang="en-US" dirty="0">
                <a:solidFill>
                  <a:srgbClr val="000000"/>
                </a:solidFill>
                <a:cs typeface="Zar" panose="00000400000000000000" pitchFamily="2" charset="-78"/>
              </a:rPr>
              <a:t>LOCATION </a:t>
            </a:r>
            <a:r>
              <a:rPr lang="fa-IR" altLang="en-US" dirty="0">
                <a:solidFill>
                  <a:srgbClr val="000000"/>
                </a:solidFill>
                <a:cs typeface="Zar" panose="00000400000000000000" pitchFamily="2" charset="-78"/>
              </a:rPr>
              <a:t> برنامه می توان با انتخاب گزینه </a:t>
            </a:r>
            <a:r>
              <a:rPr lang="fa-IR" altLang="en-US" b="1" dirty="0">
                <a:solidFill>
                  <a:srgbClr val="000000"/>
                </a:solidFill>
                <a:cs typeface="Zar" panose="00000400000000000000" pitchFamily="2" charset="-78"/>
              </a:rPr>
              <a:t>+</a:t>
            </a:r>
            <a:r>
              <a:rPr lang="fa-IR" altLang="en-US" dirty="0">
                <a:solidFill>
                  <a:srgbClr val="000000"/>
                </a:solidFill>
                <a:cs typeface="Zar" panose="00000400000000000000" pitchFamily="2" charset="-78"/>
              </a:rPr>
              <a:t> و جستجوی نام ،  محل مورد نظر </a:t>
            </a:r>
            <a:r>
              <a:rPr lang="en-US" altLang="en-US" dirty="0">
                <a:solidFill>
                  <a:srgbClr val="000000"/>
                </a:solidFill>
                <a:cs typeface="Zar" panose="00000400000000000000" pitchFamily="2" charset="-78"/>
              </a:rPr>
              <a:t> </a:t>
            </a:r>
            <a:r>
              <a:rPr lang="fa-IR" altLang="en-US" dirty="0">
                <a:solidFill>
                  <a:srgbClr val="000000"/>
                </a:solidFill>
                <a:cs typeface="Zar" panose="00000400000000000000" pitchFamily="2" charset="-78"/>
              </a:rPr>
              <a:t>را به صفحه نمایش اصلی اضافه کرد  .</a:t>
            </a:r>
          </a:p>
        </p:txBody>
      </p:sp>
      <p:sp>
        <p:nvSpPr>
          <p:cNvPr id="9" name="Down Arrow 8"/>
          <p:cNvSpPr/>
          <p:nvPr/>
        </p:nvSpPr>
        <p:spPr>
          <a:xfrm rot="16200000">
            <a:off x="1179512" y="4791076"/>
            <a:ext cx="238125" cy="850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eaLnBrk="1" fontAlgn="auto" hangingPunct="1">
              <a:spcBef>
                <a:spcPts val="0"/>
              </a:spcBef>
              <a:spcAft>
                <a:spcPts val="0"/>
              </a:spcAft>
              <a:defRPr/>
            </a:pPr>
            <a:endParaRPr lang="fa-IR" sz="1350">
              <a:solidFill>
                <a:prstClr val="white"/>
              </a:solidFill>
            </a:endParaRPr>
          </a:p>
        </p:txBody>
      </p:sp>
    </p:spTree>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628650" y="719801"/>
            <a:ext cx="7886700" cy="830263"/>
          </a:xfrm>
        </p:spPr>
        <p:txBody>
          <a:bodyPr/>
          <a:lstStyle/>
          <a:p>
            <a:pPr algn="ctr" rtl="1" eaLnBrk="1" hangingPunct="1"/>
            <a:r>
              <a:rPr lang="fa-IR" altLang="en-US" b="1" dirty="0">
                <a:cs typeface="Zar" panose="00000400000000000000" pitchFamily="2" charset="-78"/>
              </a:rPr>
              <a:t>توضیحات سایت اپلیکیشن </a:t>
            </a:r>
            <a:r>
              <a:rPr lang="en-US" altLang="en-US" b="1" dirty="0">
                <a:cs typeface="B Nazanin" panose="00000400000000000000" pitchFamily="2" charset="-78"/>
              </a:rPr>
              <a:t>SMART SUN </a:t>
            </a:r>
            <a:endParaRPr lang="fa-IR" altLang="en-US" b="1" dirty="0">
              <a:cs typeface="B Nazanin" panose="00000400000000000000" pitchFamily="2" charset="-78"/>
            </a:endParaRPr>
          </a:p>
        </p:txBody>
      </p:sp>
      <p:sp>
        <p:nvSpPr>
          <p:cNvPr id="49155" name="Content Placeholder 2"/>
          <p:cNvSpPr>
            <a:spLocks noGrp="1"/>
          </p:cNvSpPr>
          <p:nvPr>
            <p:ph idx="1"/>
          </p:nvPr>
        </p:nvSpPr>
        <p:spPr>
          <a:xfrm>
            <a:off x="371475" y="1550064"/>
            <a:ext cx="8543925" cy="3939511"/>
          </a:xfrm>
        </p:spPr>
        <p:txBody>
          <a:bodyPr/>
          <a:lstStyle/>
          <a:p>
            <a:pPr algn="just" rtl="1" eaLnBrk="1" hangingPunct="1">
              <a:lnSpc>
                <a:spcPct val="150000"/>
              </a:lnSpc>
            </a:pPr>
            <a:r>
              <a:rPr lang="fa-IR" altLang="en-US" dirty="0">
                <a:solidFill>
                  <a:srgbClr val="FF0000"/>
                </a:solidFill>
                <a:cs typeface="Zar" panose="00000400000000000000" pitchFamily="2" charset="-78"/>
              </a:rPr>
              <a:t>شورای سرطان </a:t>
            </a:r>
            <a:r>
              <a:rPr lang="fa-IR" altLang="en-US" dirty="0">
                <a:cs typeface="Zar" panose="00000400000000000000" pitchFamily="2" charset="-78"/>
              </a:rPr>
              <a:t>یک سازمان غیرانتفاعی است که کارهای نوآورانه ای را در زمینه تحقیق، پیشگیری و پشتیبانی سرطان انجام می دهد. شورای سرطان یک مرکز همکار سازمان بهداشت جهانی برای تشعشعات فرابنفش است.</a:t>
            </a:r>
            <a:endParaRPr lang="en-US" altLang="en-US" dirty="0">
              <a:cs typeface="Zar" panose="00000400000000000000" pitchFamily="2" charset="-78"/>
            </a:endParaRPr>
          </a:p>
          <a:p>
            <a:pPr algn="just" rtl="1" eaLnBrk="1" hangingPunct="1">
              <a:lnSpc>
                <a:spcPct val="150000"/>
              </a:lnSpc>
            </a:pPr>
            <a:r>
              <a:rPr lang="fa-IR" altLang="en-US" dirty="0">
                <a:cs typeface="Zar" panose="00000400000000000000" pitchFamily="2" charset="-78"/>
              </a:rPr>
              <a:t>موسسه هوش مصنوعی کاربردی دانشگاه دیکین</a:t>
            </a:r>
            <a:r>
              <a:rPr lang="en-US" altLang="en-US" dirty="0">
                <a:cs typeface="Zar" panose="00000400000000000000" pitchFamily="2" charset="-78"/>
              </a:rPr>
              <a:t>A2I2 </a:t>
            </a:r>
            <a:r>
              <a:rPr lang="fa-IR" altLang="en-US" dirty="0">
                <a:cs typeface="Zar" panose="00000400000000000000" pitchFamily="2" charset="-78"/>
              </a:rPr>
              <a:t> یکی از موسسات تحقیقاتی پیشرو هوش مصنوعی استرالیا است و نظارت و پشتیبانی توسعه را برای این برنامه تلفن همراه ارائه کرده است.</a:t>
            </a:r>
            <a:endParaRPr lang="en-US" altLang="en-US" dirty="0">
              <a:cs typeface="Zar" panose="00000400000000000000" pitchFamily="2" charset="-78"/>
            </a:endParaRPr>
          </a:p>
          <a:p>
            <a:pPr algn="just" rtl="1" eaLnBrk="1" hangingPunct="1">
              <a:lnSpc>
                <a:spcPct val="150000"/>
              </a:lnSpc>
            </a:pPr>
            <a:r>
              <a:rPr lang="fa-IR" altLang="en-US" dirty="0">
                <a:cs typeface="Zar" panose="00000400000000000000" pitchFamily="2" charset="-78"/>
              </a:rPr>
              <a:t>مرکز تحقیقات تحول صنعتی شورای تحقیقات استرالیا برای زندگی پیشرفته دیجیتال عمدتاً توسط دولت استرالیا تأمین مالی می شود و پشتیبانی توسعه را برای این برنامه ارائه کرده است.</a:t>
            </a:r>
          </a:p>
        </p:txBody>
      </p:sp>
      <p:pic>
        <p:nvPicPr>
          <p:cNvPr id="4915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8650" y="6629400"/>
            <a:ext cx="3810000" cy="24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ontent Placeholder 2"/>
          <p:cNvSpPr>
            <a:spLocks noGrp="1"/>
          </p:cNvSpPr>
          <p:nvPr>
            <p:ph idx="1"/>
          </p:nvPr>
        </p:nvSpPr>
        <p:spPr>
          <a:xfrm>
            <a:off x="315913" y="1038225"/>
            <a:ext cx="8535987" cy="4403725"/>
          </a:xfrm>
        </p:spPr>
        <p:txBody>
          <a:bodyPr/>
          <a:lstStyle/>
          <a:p>
            <a:pPr algn="just" rtl="1" eaLnBrk="1" hangingPunct="1">
              <a:lnSpc>
                <a:spcPct val="150000"/>
              </a:lnSpc>
            </a:pPr>
            <a:r>
              <a:rPr lang="fa-IR" altLang="en-US" dirty="0">
                <a:cs typeface="Zar" panose="00000400000000000000" pitchFamily="2" charset="-78"/>
              </a:rPr>
              <a:t>برنامه </a:t>
            </a:r>
            <a:r>
              <a:rPr lang="en-US" altLang="en-US" dirty="0">
                <a:cs typeface="Zar" panose="00000400000000000000" pitchFamily="2" charset="-78"/>
              </a:rPr>
              <a:t>SunSmart UV "</a:t>
            </a:r>
            <a:r>
              <a:rPr lang="fa-IR" altLang="en-US" dirty="0">
                <a:cs typeface="Zar" panose="00000400000000000000" pitchFamily="2" charset="-78"/>
              </a:rPr>
              <a:t>" یک برنامه از شورای سرطان ویکتوریای ، استرالیا است. به جز مواردی که توسط قانون پیش بینی شده است، برنامه «همانطور که هست» و بدون هیچ گونه ضمانت یا شرط، صریح یا ضمنی ارائه می شود. محتوای این برنامه فقط برای </a:t>
            </a:r>
            <a:r>
              <a:rPr lang="fa-IR" altLang="en-US" dirty="0">
                <a:solidFill>
                  <a:srgbClr val="FF0000"/>
                </a:solidFill>
                <a:cs typeface="Zar" panose="00000400000000000000" pitchFamily="2" charset="-78"/>
              </a:rPr>
              <a:t>اطلاعات عمومی </a:t>
            </a:r>
            <a:r>
              <a:rPr lang="fa-IR" altLang="en-US" dirty="0">
                <a:cs typeface="Zar" panose="00000400000000000000" pitchFamily="2" charset="-78"/>
              </a:rPr>
              <a:t>ارائه شده است. این به عنوان توصیه پزشکی در نظر گرفته نشده است، و </a:t>
            </a:r>
            <a:r>
              <a:rPr lang="fa-IR" altLang="en-US" dirty="0">
                <a:solidFill>
                  <a:srgbClr val="FF0000"/>
                </a:solidFill>
                <a:cs typeface="Zar" panose="00000400000000000000" pitchFamily="2" charset="-78"/>
              </a:rPr>
              <a:t>جایگزینی برای مراجعه به یک پزشک متخصص </a:t>
            </a:r>
            <a:r>
              <a:rPr lang="fa-IR" altLang="en-US" dirty="0">
                <a:cs typeface="Zar" panose="00000400000000000000" pitchFamily="2" charset="-78"/>
              </a:rPr>
              <a:t>که بتواند نیازهای پزشکی فردی شما را تعیین کند، نیست.</a:t>
            </a:r>
          </a:p>
          <a:p>
            <a:pPr algn="just" rtl="1" eaLnBrk="1" hangingPunct="1">
              <a:lnSpc>
                <a:spcPct val="150000"/>
              </a:lnSpc>
            </a:pPr>
            <a:endParaRPr lang="fa-IR" altLang="en-US" dirty="0">
              <a:cs typeface="Zar" panose="00000400000000000000" pitchFamily="2" charset="-78"/>
            </a:endParaRPr>
          </a:p>
        </p:txBody>
      </p:sp>
      <p:pic>
        <p:nvPicPr>
          <p:cNvPr id="5120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5913" y="5029200"/>
            <a:ext cx="41227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1613" y="4953000"/>
            <a:ext cx="286861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5-Point Star 1"/>
          <p:cNvSpPr/>
          <p:nvPr/>
        </p:nvSpPr>
        <p:spPr>
          <a:xfrm>
            <a:off x="111125" y="1952625"/>
            <a:ext cx="204788" cy="188913"/>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defTabSz="685800" eaLnBrk="1" fontAlgn="auto" hangingPunct="1">
              <a:spcBef>
                <a:spcPts val="0"/>
              </a:spcBef>
              <a:spcAft>
                <a:spcPts val="0"/>
              </a:spcAft>
              <a:defRPr/>
            </a:pPr>
            <a:endParaRPr lang="fa-IR" sz="1350">
              <a:solidFill>
                <a:prstClr val="white"/>
              </a:solidFill>
            </a:endParaRPr>
          </a:p>
        </p:txBody>
      </p:sp>
    </p:spTree>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39D29-9DA4-880B-1C19-65AF37805315}"/>
              </a:ext>
            </a:extLst>
          </p:cNvPr>
          <p:cNvSpPr>
            <a:spLocks noGrp="1"/>
          </p:cNvSpPr>
          <p:nvPr>
            <p:ph type="title"/>
          </p:nvPr>
        </p:nvSpPr>
        <p:spPr/>
        <p:txBody>
          <a:bodyPr/>
          <a:lstStyle/>
          <a:p>
            <a:pPr algn="ctr" rtl="1"/>
            <a:r>
              <a:rPr lang="ar-SA" sz="2400" b="1" dirty="0">
                <a:solidFill>
                  <a:srgbClr val="00B0F0"/>
                </a:solidFill>
                <a:effectLst/>
                <a:latin typeface="BNazaninBold"/>
                <a:ea typeface="Aptos" panose="020B0004020202020204" pitchFamily="34" charset="0"/>
                <a:cs typeface="B Titr" panose="00000700000000000000" pitchFamily="2" charset="-78"/>
              </a:rPr>
              <a:t>شاخص جهانی پرتوهای فرابنفش(ا</a:t>
            </a:r>
            <a:r>
              <a:rPr lang="fa-IR" sz="2400" b="1" dirty="0">
                <a:solidFill>
                  <a:srgbClr val="00B0F0"/>
                </a:solidFill>
                <a:latin typeface="BNazaninBold"/>
                <a:ea typeface="Aptos" panose="020B0004020202020204" pitchFamily="34" charset="0"/>
                <a:cs typeface="B Titr" panose="00000700000000000000" pitchFamily="2" charset="-78"/>
              </a:rPr>
              <a:t>ی</a:t>
            </a:r>
            <a:r>
              <a:rPr lang="ar-SA" sz="2400" b="1" dirty="0">
                <a:solidFill>
                  <a:srgbClr val="00B0F0"/>
                </a:solidFill>
                <a:effectLst/>
                <a:latin typeface="BNazaninBold"/>
                <a:ea typeface="Aptos" panose="020B0004020202020204" pitchFamily="34" charset="0"/>
                <a:cs typeface="B Titr" panose="00000700000000000000" pitchFamily="2" charset="-78"/>
              </a:rPr>
              <a:t>ندکس)</a:t>
            </a:r>
            <a:r>
              <a:rPr lang="en-US" sz="1800" dirty="0">
                <a:effectLst/>
                <a:latin typeface="B Nazanin" panose="00000400000000000000" pitchFamily="2" charset="-78"/>
                <a:ea typeface="B Nazanin" panose="00000400000000000000" pitchFamily="2" charset="-78"/>
                <a:cs typeface="B Nazanin" panose="00000400000000000000" pitchFamily="2" charset="-78"/>
              </a:rPr>
              <a:t/>
            </a:r>
            <a:br>
              <a:rPr lang="en-US" sz="1800" dirty="0">
                <a:effectLst/>
                <a:latin typeface="B Nazanin" panose="00000400000000000000" pitchFamily="2" charset="-78"/>
                <a:ea typeface="B Nazanin" panose="00000400000000000000" pitchFamily="2" charset="-78"/>
                <a:cs typeface="B Nazanin" panose="00000400000000000000" pitchFamily="2" charset="-78"/>
              </a:rPr>
            </a:br>
            <a:endParaRPr lang="en-US" dirty="0"/>
          </a:p>
        </p:txBody>
      </p:sp>
      <p:pic>
        <p:nvPicPr>
          <p:cNvPr id="5" name="Content Placeholder 4">
            <a:extLst>
              <a:ext uri="{FF2B5EF4-FFF2-40B4-BE49-F238E27FC236}">
                <a16:creationId xmlns:a16="http://schemas.microsoft.com/office/drawing/2014/main" id="{A991AA6A-8173-A660-9BB5-3466A61179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3900" y="1690688"/>
            <a:ext cx="7696200" cy="5167312"/>
          </a:xfrm>
        </p:spPr>
      </p:pic>
    </p:spTree>
    <p:extLst>
      <p:ext uri="{BB962C8B-B14F-4D97-AF65-F5344CB8AC3E}">
        <p14:creationId xmlns:p14="http://schemas.microsoft.com/office/powerpoint/2010/main" val="3678020954"/>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algn="ctr" rtl="1" eaLnBrk="1" hangingPunct="1"/>
            <a:r>
              <a:rPr lang="fa-IR" altLang="en-US" b="1">
                <a:cs typeface="Zar" panose="00000400000000000000" pitchFamily="2" charset="-78"/>
              </a:rPr>
              <a:t>توصیه های حفاظتی در اپلیکیشن </a:t>
            </a:r>
            <a:r>
              <a:rPr lang="en-US" altLang="en-US" b="1">
                <a:cs typeface="Zar" panose="00000400000000000000" pitchFamily="2" charset="-78"/>
              </a:rPr>
              <a:t>SUN SMART</a:t>
            </a:r>
            <a:r>
              <a:rPr lang="fa-IR" altLang="en-US" b="1">
                <a:cs typeface="Zar" panose="00000400000000000000" pitchFamily="2" charset="-78"/>
              </a:rPr>
              <a:t/>
            </a:r>
            <a:br>
              <a:rPr lang="fa-IR" altLang="en-US" b="1">
                <a:cs typeface="Zar" panose="00000400000000000000" pitchFamily="2" charset="-78"/>
              </a:rPr>
            </a:br>
            <a:endParaRPr lang="fa-IR" altLang="en-US"/>
          </a:p>
        </p:txBody>
      </p:sp>
      <p:sp>
        <p:nvSpPr>
          <p:cNvPr id="53251" name="Content Placeholder 2"/>
          <p:cNvSpPr>
            <a:spLocks noGrp="1"/>
          </p:cNvSpPr>
          <p:nvPr>
            <p:ph idx="1"/>
          </p:nvPr>
        </p:nvSpPr>
        <p:spPr>
          <a:xfrm>
            <a:off x="3492500" y="1885950"/>
            <a:ext cx="5227638" cy="3960813"/>
          </a:xfrm>
        </p:spPr>
        <p:txBody>
          <a:bodyPr/>
          <a:lstStyle/>
          <a:p>
            <a:pPr algn="just" rtl="1" eaLnBrk="1" hangingPunct="1"/>
            <a:r>
              <a:rPr lang="fa-IR" altLang="en-US">
                <a:cs typeface="Zar" panose="00000400000000000000" pitchFamily="2" charset="-78"/>
              </a:rPr>
              <a:t>برای محافظت از سلامتی خود در هنگام مواجهه با اشعه فرابنفش خورشیدی بهتر است که برخی از اندامها و قسمتهای بدن مورد محافظت قرار گیرد . </a:t>
            </a:r>
          </a:p>
          <a:p>
            <a:pPr algn="just" rtl="1" eaLnBrk="1" hangingPunct="1"/>
            <a:r>
              <a:rPr lang="fa-IR" altLang="en-US">
                <a:cs typeface="Zar" panose="00000400000000000000" pitchFamily="2" charset="-78"/>
              </a:rPr>
              <a:t>در اپلیکیشن این حفاظتهای فردی در پایین صفحه نمایش داده می شود </a:t>
            </a:r>
          </a:p>
          <a:p>
            <a:pPr algn="just" rtl="1" eaLnBrk="1" hangingPunct="1"/>
            <a:r>
              <a:rPr lang="fa-IR" altLang="en-US">
                <a:cs typeface="Zar" panose="00000400000000000000" pitchFamily="2" charset="-78"/>
              </a:rPr>
              <a:t> در صورت بالا بودن میزان اشعه در منطقه مورد نظر هر کدام از حفاظتهای مورد نیاز پر رنگ تر ( هایلایت )  می شود . </a:t>
            </a:r>
          </a:p>
          <a:p>
            <a:pPr algn="just" rtl="1" eaLnBrk="1" hangingPunct="1"/>
            <a:r>
              <a:rPr lang="fa-IR" altLang="en-US">
                <a:cs typeface="Zar" panose="00000400000000000000" pitchFamily="2" charset="-78"/>
              </a:rPr>
              <a:t>وقتی که با انگشت این موارد را لمس می کنیم صفحه جدید ی باز می شود که اطلاعاتی در خصوص نحوه حفاظت در برابر اشعه می دهد . </a:t>
            </a:r>
          </a:p>
        </p:txBody>
      </p:sp>
      <p:pic>
        <p:nvPicPr>
          <p:cNvPr id="5325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3863" y="1628775"/>
            <a:ext cx="2255837"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own Arrow 4"/>
          <p:cNvSpPr/>
          <p:nvPr/>
        </p:nvSpPr>
        <p:spPr>
          <a:xfrm rot="2882571">
            <a:off x="3060700" y="3756025"/>
            <a:ext cx="385763" cy="14081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eaLnBrk="1" fontAlgn="auto" hangingPunct="1">
              <a:spcBef>
                <a:spcPts val="0"/>
              </a:spcBef>
              <a:spcAft>
                <a:spcPts val="0"/>
              </a:spcAft>
              <a:defRPr/>
            </a:pPr>
            <a:endParaRPr lang="fa-IR" sz="1350">
              <a:solidFill>
                <a:prstClr val="white"/>
              </a:solidFill>
            </a:endParaRPr>
          </a:p>
        </p:txBody>
      </p:sp>
    </p:spTree>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1077913"/>
            <a:ext cx="7886700" cy="563562"/>
          </a:xfrm>
        </p:spPr>
        <p:txBody>
          <a:bodyPr rtlCol="0">
            <a:normAutofit fontScale="90000"/>
          </a:bodyPr>
          <a:lstStyle/>
          <a:p>
            <a:pPr algn="ctr" eaLnBrk="1" fontAlgn="auto" hangingPunct="1">
              <a:spcAft>
                <a:spcPts val="0"/>
              </a:spcAft>
              <a:defRPr/>
            </a:pPr>
            <a:r>
              <a:rPr lang="fa-IR" b="1" dirty="0">
                <a:cs typeface="Zar" panose="00000400000000000000" pitchFamily="2" charset="-78"/>
              </a:rPr>
              <a:t>حفاظت از پوست </a:t>
            </a:r>
            <a:br>
              <a:rPr lang="fa-IR" b="1" dirty="0">
                <a:cs typeface="Zar" panose="00000400000000000000" pitchFamily="2" charset="-78"/>
              </a:rPr>
            </a:br>
            <a:endParaRPr lang="fa-IR" b="1" dirty="0">
              <a:cs typeface="Zar" panose="00000400000000000000" pitchFamily="2" charset="-78"/>
            </a:endParaRPr>
          </a:p>
        </p:txBody>
      </p:sp>
      <p:sp>
        <p:nvSpPr>
          <p:cNvPr id="54275" name="Content Placeholder 2"/>
          <p:cNvSpPr>
            <a:spLocks noGrp="1"/>
          </p:cNvSpPr>
          <p:nvPr>
            <p:ph idx="1"/>
          </p:nvPr>
        </p:nvSpPr>
        <p:spPr>
          <a:xfrm>
            <a:off x="3154363" y="1506538"/>
            <a:ext cx="5937250" cy="4194175"/>
          </a:xfrm>
        </p:spPr>
        <p:txBody>
          <a:bodyPr/>
          <a:lstStyle/>
          <a:p>
            <a:pPr marL="0" indent="0" algn="just" rtl="1" eaLnBrk="1" hangingPunct="1">
              <a:buFont typeface="Arial" panose="020B0604020202020204" pitchFamily="34" charset="0"/>
              <a:buNone/>
            </a:pPr>
            <a:r>
              <a:rPr lang="fa-IR" altLang="en-US">
                <a:cs typeface="Zar" panose="00000400000000000000" pitchFamily="2" charset="-78"/>
              </a:rPr>
              <a:t>1- لباس بپوشید : </a:t>
            </a:r>
            <a:r>
              <a:rPr lang="en-US" altLang="en-US">
                <a:cs typeface="Zar" panose="00000400000000000000" pitchFamily="2" charset="-78"/>
              </a:rPr>
              <a:t>slip on clothing </a:t>
            </a:r>
            <a:endParaRPr lang="fa-IR" altLang="en-US">
              <a:cs typeface="Zar" panose="00000400000000000000" pitchFamily="2" charset="-78"/>
            </a:endParaRPr>
          </a:p>
          <a:p>
            <a:pPr marL="0" indent="0" algn="just" rtl="1" eaLnBrk="1" hangingPunct="1">
              <a:buFont typeface="Arial" panose="020B0604020202020204" pitchFamily="34" charset="0"/>
              <a:buNone/>
            </a:pPr>
            <a:r>
              <a:rPr lang="fa-IR" altLang="en-US">
                <a:cs typeface="Zar" panose="00000400000000000000" pitchFamily="2" charset="-78"/>
              </a:rPr>
              <a:t>لباسهای محافظ و گشادی بپوشید که تا حد امکان پوست شما را بپوشاند . </a:t>
            </a:r>
          </a:p>
          <a:p>
            <a:pPr marL="0" indent="0" algn="just" rtl="1" eaLnBrk="1" hangingPunct="1">
              <a:buFont typeface="Arial" panose="020B0604020202020204" pitchFamily="34" charset="0"/>
              <a:buNone/>
            </a:pPr>
            <a:r>
              <a:rPr lang="fa-IR" altLang="en-US">
                <a:cs typeface="Zar" panose="00000400000000000000" pitchFamily="2" charset="-78"/>
              </a:rPr>
              <a:t>2- کرم ضد آفتاب بزنید  : </a:t>
            </a:r>
            <a:r>
              <a:rPr lang="en-US" altLang="en-US">
                <a:cs typeface="Zar" panose="00000400000000000000" pitchFamily="2" charset="-78"/>
              </a:rPr>
              <a:t>slop on sun screen </a:t>
            </a:r>
            <a:endParaRPr lang="fa-IR" altLang="en-US">
              <a:cs typeface="Zar" panose="00000400000000000000" pitchFamily="2" charset="-78"/>
            </a:endParaRPr>
          </a:p>
          <a:p>
            <a:pPr marL="0" indent="0" algn="just" rtl="1" eaLnBrk="1" hangingPunct="1">
              <a:buFont typeface="Arial" panose="020B0604020202020204" pitchFamily="34" charset="0"/>
              <a:buNone/>
            </a:pPr>
            <a:r>
              <a:rPr lang="fa-IR" altLang="en-US">
                <a:cs typeface="Zar" panose="00000400000000000000" pitchFamily="2" charset="-78"/>
              </a:rPr>
              <a:t>کرم ضد آفتاب با طیف وسیع </a:t>
            </a:r>
            <a:r>
              <a:rPr lang="en-US" altLang="en-US">
                <a:cs typeface="Zar" panose="00000400000000000000" pitchFamily="2" charset="-78"/>
              </a:rPr>
              <a:t>spf</a:t>
            </a:r>
            <a:r>
              <a:rPr lang="fa-IR" altLang="en-US">
                <a:cs typeface="Zar" panose="00000400000000000000" pitchFamily="2" charset="-78"/>
              </a:rPr>
              <a:t> و ضد آب استفاده کنید تا محلهایی از پوست که با لباس پوشانده نشده را محافظت کند . و منظم تکرار کنید .</a:t>
            </a:r>
          </a:p>
          <a:p>
            <a:pPr marL="0" indent="0" algn="just" rtl="1" eaLnBrk="1" hangingPunct="1">
              <a:buFont typeface="Arial" panose="020B0604020202020204" pitchFamily="34" charset="0"/>
              <a:buNone/>
            </a:pPr>
            <a:r>
              <a:rPr lang="fa-IR" altLang="en-US">
                <a:cs typeface="Zar" panose="00000400000000000000" pitchFamily="2" charset="-78"/>
              </a:rPr>
              <a:t>3- کلاه بر سر بگذارید </a:t>
            </a:r>
            <a:r>
              <a:rPr lang="en-US" altLang="en-US">
                <a:cs typeface="Zar" panose="00000400000000000000" pitchFamily="2" charset="-78"/>
              </a:rPr>
              <a:t>slap on a hat </a:t>
            </a:r>
            <a:r>
              <a:rPr lang="fa-IR" altLang="en-US">
                <a:cs typeface="Zar" panose="00000400000000000000" pitchFamily="2" charset="-78"/>
              </a:rPr>
              <a:t> </a:t>
            </a:r>
          </a:p>
          <a:p>
            <a:pPr marL="0" indent="0" algn="just" rtl="1" eaLnBrk="1" hangingPunct="1">
              <a:buFont typeface="Arial" panose="020B0604020202020204" pitchFamily="34" charset="0"/>
              <a:buNone/>
            </a:pPr>
            <a:r>
              <a:rPr lang="fa-IR" altLang="en-US">
                <a:cs typeface="Zar" panose="00000400000000000000" pitchFamily="2" charset="-78"/>
              </a:rPr>
              <a:t>به دنبال کلاهی با بافت تنگ و لبه پهن باشید که سایه خوبی برای </a:t>
            </a:r>
            <a:r>
              <a:rPr lang="fa-IR" altLang="en-US">
                <a:solidFill>
                  <a:srgbClr val="FF0000"/>
                </a:solidFill>
                <a:cs typeface="Zar" panose="00000400000000000000" pitchFamily="2" charset="-78"/>
              </a:rPr>
              <a:t>سر</a:t>
            </a:r>
            <a:r>
              <a:rPr lang="fa-IR" altLang="en-US">
                <a:cs typeface="Zar" panose="00000400000000000000" pitchFamily="2" charset="-78"/>
              </a:rPr>
              <a:t> ، </a:t>
            </a:r>
            <a:r>
              <a:rPr lang="fa-IR" altLang="en-US">
                <a:solidFill>
                  <a:srgbClr val="FF0000"/>
                </a:solidFill>
                <a:cs typeface="Zar" panose="00000400000000000000" pitchFamily="2" charset="-78"/>
              </a:rPr>
              <a:t>صورت ، گردن و گوش های </a:t>
            </a:r>
            <a:r>
              <a:rPr lang="fa-IR" altLang="en-US">
                <a:cs typeface="Zar" panose="00000400000000000000" pitchFamily="2" charset="-78"/>
              </a:rPr>
              <a:t>شما ایجاد کند</a:t>
            </a:r>
          </a:p>
          <a:p>
            <a:pPr marL="0" indent="0" algn="just" rtl="1" eaLnBrk="1" hangingPunct="1">
              <a:buFont typeface="Arial" panose="020B0604020202020204" pitchFamily="34" charset="0"/>
              <a:buNone/>
            </a:pPr>
            <a:r>
              <a:rPr lang="fa-IR" altLang="en-US">
                <a:cs typeface="Zar" panose="00000400000000000000" pitchFamily="2" charset="-78"/>
              </a:rPr>
              <a:t>4- به دنبال سایه باشید </a:t>
            </a:r>
            <a:r>
              <a:rPr lang="en-US" altLang="en-US">
                <a:cs typeface="Zar" panose="00000400000000000000" pitchFamily="2" charset="-78"/>
              </a:rPr>
              <a:t> sneek shade </a:t>
            </a:r>
            <a:endParaRPr lang="fa-IR" altLang="en-US">
              <a:cs typeface="Zar" panose="00000400000000000000" pitchFamily="2" charset="-78"/>
            </a:endParaRPr>
          </a:p>
          <a:p>
            <a:pPr marL="0" indent="0" algn="just" rtl="1" eaLnBrk="1" hangingPunct="1">
              <a:buFont typeface="Arial" panose="020B0604020202020204" pitchFamily="34" charset="0"/>
              <a:buNone/>
            </a:pPr>
            <a:r>
              <a:rPr lang="fa-IR" altLang="en-US">
                <a:cs typeface="Zar" panose="00000400000000000000" pitchFamily="2" charset="-78"/>
              </a:rPr>
              <a:t>از سایه های طبیعی و مصنوعی به صورت ترکیبی استفاده کنید  </a:t>
            </a:r>
            <a:r>
              <a:rPr lang="fa-IR" altLang="en-US">
                <a:solidFill>
                  <a:srgbClr val="FF0000"/>
                </a:solidFill>
                <a:cs typeface="Zar" panose="00000400000000000000" pitchFamily="2" charset="-78"/>
              </a:rPr>
              <a:t>چتر ، درخت ، ساختمان و ...</a:t>
            </a:r>
          </a:p>
          <a:p>
            <a:pPr marL="0" indent="0" algn="just" rtl="1" eaLnBrk="1" hangingPunct="1">
              <a:buFont typeface="Arial" panose="020B0604020202020204" pitchFamily="34" charset="0"/>
              <a:buNone/>
            </a:pPr>
            <a:endParaRPr lang="fa-IR" altLang="en-US">
              <a:cs typeface="Zar" panose="00000400000000000000" pitchFamily="2" charset="-78"/>
            </a:endParaRPr>
          </a:p>
        </p:txBody>
      </p:sp>
      <p:pic>
        <p:nvPicPr>
          <p:cNvPr id="5427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0363" y="1254125"/>
            <a:ext cx="2794000"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9263" y="936625"/>
            <a:ext cx="8386762" cy="4321176"/>
          </a:xfrm>
        </p:spPr>
        <p:txBody>
          <a:bodyPr rtlCol="0">
            <a:normAutofit fontScale="92500"/>
          </a:bodyPr>
          <a:lstStyle/>
          <a:p>
            <a:pPr marL="0" indent="0" algn="ctr" rtl="1" eaLnBrk="1" fontAlgn="auto" hangingPunct="1">
              <a:lnSpc>
                <a:spcPct val="150000"/>
              </a:lnSpc>
              <a:spcAft>
                <a:spcPts val="0"/>
              </a:spcAft>
              <a:buFont typeface="Arial" panose="020B0604020202020204" pitchFamily="34" charset="0"/>
              <a:buNone/>
              <a:defRPr/>
            </a:pPr>
            <a:r>
              <a:rPr lang="fa-IR" dirty="0" err="1">
                <a:cs typeface="B Titr" panose="00000700000000000000" pitchFamily="2" charset="-78"/>
              </a:rPr>
              <a:t>پرتوها</a:t>
            </a:r>
            <a:r>
              <a:rPr lang="fa-IR" dirty="0">
                <a:cs typeface="B Titr" panose="00000700000000000000" pitchFamily="2" charset="-78"/>
              </a:rPr>
              <a:t> به صورت کلی به دو دسته تقسيم ميشوند:</a:t>
            </a:r>
          </a:p>
          <a:p>
            <a:pPr marL="0" indent="0" algn="just" rtl="1" eaLnBrk="1" fontAlgn="auto" hangingPunct="1">
              <a:lnSpc>
                <a:spcPct val="150000"/>
              </a:lnSpc>
              <a:spcAft>
                <a:spcPts val="0"/>
              </a:spcAft>
              <a:buFont typeface="Arial" panose="020B0604020202020204" pitchFamily="34" charset="0"/>
              <a:buNone/>
              <a:defRPr/>
            </a:pPr>
            <a:r>
              <a:rPr lang="fa-IR" sz="2400" dirty="0">
                <a:cs typeface="B Nazanin" panose="00000400000000000000" pitchFamily="2" charset="-78"/>
              </a:rPr>
              <a:t> الف- پرتوهای </a:t>
            </a:r>
            <a:r>
              <a:rPr lang="fa-IR" sz="2400" dirty="0">
                <a:solidFill>
                  <a:srgbClr val="FF0000"/>
                </a:solidFill>
                <a:cs typeface="B Nazanin" panose="00000400000000000000" pitchFamily="2" charset="-78"/>
              </a:rPr>
              <a:t>یون ساز (یونیزان) </a:t>
            </a:r>
            <a:r>
              <a:rPr lang="fa-IR" sz="2400" dirty="0">
                <a:cs typeface="B Nazanin" panose="00000400000000000000" pitchFamily="2" charset="-78"/>
              </a:rPr>
              <a:t>دسته ای از پرتوها هستند كه قابليت يون سازي (تبديل اتم به يون) دارند. پرتوهاي ایکس، گاما، آلفا و بتا نمونه هايی از پرتوهاي يون ساز می باشند. اين پرتوها در صورت برخورد با بافت زنده می توانند تغييراتي در مولكول هاي </a:t>
            </a:r>
            <a:r>
              <a:rPr lang="en-US" sz="2400" dirty="0">
                <a:cs typeface="B Nazanin" panose="00000400000000000000" pitchFamily="2" charset="-78"/>
              </a:rPr>
              <a:t>DNA </a:t>
            </a:r>
            <a:r>
              <a:rPr lang="fa-IR" sz="2400" dirty="0">
                <a:cs typeface="B Nazanin" panose="00000400000000000000" pitchFamily="2" charset="-78"/>
              </a:rPr>
              <a:t>بدن ايجاد نموده و حتي می توانند منجر به بيماري هايي چون سرطان، آب مرواريد و مرگ گردند.</a:t>
            </a:r>
          </a:p>
          <a:p>
            <a:pPr marL="0" indent="0" algn="just" rtl="1" eaLnBrk="1" fontAlgn="auto" hangingPunct="1">
              <a:lnSpc>
                <a:spcPct val="150000"/>
              </a:lnSpc>
              <a:spcAft>
                <a:spcPts val="0"/>
              </a:spcAft>
              <a:buFont typeface="Arial" panose="020B0604020202020204" pitchFamily="34" charset="0"/>
              <a:buNone/>
              <a:defRPr/>
            </a:pPr>
            <a:r>
              <a:rPr lang="fa-IR" sz="2400" dirty="0">
                <a:cs typeface="B Nazanin" panose="00000400000000000000" pitchFamily="2" charset="-78"/>
              </a:rPr>
              <a:t>ب- پرتوهای </a:t>
            </a:r>
            <a:r>
              <a:rPr lang="fa-IR" sz="2400" dirty="0">
                <a:solidFill>
                  <a:srgbClr val="FF0000"/>
                </a:solidFill>
                <a:cs typeface="B Nazanin" panose="00000400000000000000" pitchFamily="2" charset="-78"/>
              </a:rPr>
              <a:t>غیر یون ساز(غیر یونیزان) </a:t>
            </a:r>
            <a:r>
              <a:rPr lang="fa-IR" sz="2400" dirty="0">
                <a:cs typeface="B Nazanin" panose="00000400000000000000" pitchFamily="2" charset="-78"/>
              </a:rPr>
              <a:t>اين پرتوها داراي انرژي كافي براي يونيزاسيون نمی باشند و شامل پرتوهاي فرابنفش، نور مرئي، پرتو فروسرخ، امواج ماكروويو و امواج راديويي می باشند.</a:t>
            </a:r>
          </a:p>
        </p:txBody>
      </p:sp>
      <p:pic>
        <p:nvPicPr>
          <p:cNvPr id="2150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257800"/>
            <a:ext cx="339725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5006266"/>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0"/>
            <a:ext cx="8774113" cy="4386263"/>
          </a:xfrm>
        </p:spPr>
        <p:txBody>
          <a:bodyPr rtlCol="0">
            <a:normAutofit fontScale="62500" lnSpcReduction="20000"/>
          </a:bodyPr>
          <a:lstStyle/>
          <a:p>
            <a:pPr marL="0" indent="0" algn="r" rtl="1" eaLnBrk="1" fontAlgn="auto" hangingPunct="1">
              <a:lnSpc>
                <a:spcPct val="160000"/>
              </a:lnSpc>
              <a:spcAft>
                <a:spcPts val="0"/>
              </a:spcAft>
              <a:buNone/>
              <a:defRPr/>
            </a:pPr>
            <a:endParaRPr lang="fa-IR" dirty="0">
              <a:cs typeface="Zar" panose="00000400000000000000" pitchFamily="2" charset="-78"/>
            </a:endParaRPr>
          </a:p>
          <a:p>
            <a:pPr algn="just" rtl="1" eaLnBrk="1" fontAlgn="auto" hangingPunct="1">
              <a:lnSpc>
                <a:spcPct val="160000"/>
              </a:lnSpc>
              <a:spcAft>
                <a:spcPts val="0"/>
              </a:spcAft>
              <a:defRPr/>
            </a:pPr>
            <a:r>
              <a:rPr lang="fa-IR" dirty="0">
                <a:cs typeface="Zar" panose="00000400000000000000" pitchFamily="2" charset="-78"/>
              </a:rPr>
              <a:t>در صورت امکان، هنگام بیرون رفتن از خانه در سایه راه بروید؛ به یاد داشته باشید که پرتوهای خورشید بین ساعت 10 صبح تا 4 بعدازظهر بسیار قوی هستند. </a:t>
            </a:r>
            <a:r>
              <a:rPr lang="fa-IR" dirty="0">
                <a:solidFill>
                  <a:srgbClr val="FF0000"/>
                </a:solidFill>
                <a:cs typeface="Zar" panose="00000400000000000000" pitchFamily="2" charset="-78"/>
              </a:rPr>
              <a:t>اگر سایه‌تان از قد شما کوتاه‌تر است، حتماً به دنبال سایه‌ </a:t>
            </a:r>
            <a:r>
              <a:rPr lang="fa-IR" dirty="0">
                <a:cs typeface="Zar" panose="00000400000000000000" pitchFamily="2" charset="-78"/>
              </a:rPr>
              <a:t>باشید.</a:t>
            </a:r>
          </a:p>
          <a:p>
            <a:pPr algn="just" rtl="1" eaLnBrk="1" fontAlgn="auto" hangingPunct="1">
              <a:lnSpc>
                <a:spcPct val="160000"/>
              </a:lnSpc>
              <a:spcAft>
                <a:spcPts val="0"/>
              </a:spcAft>
              <a:defRPr/>
            </a:pPr>
            <a:r>
              <a:rPr lang="fa-IR" dirty="0">
                <a:cs typeface="Zar" panose="00000400000000000000" pitchFamily="2" charset="-78"/>
              </a:rPr>
              <a:t>اگر در مکانی هستید که به سایه دسترسی ندارید، می‌توانید </a:t>
            </a:r>
            <a:r>
              <a:rPr lang="fa-IR" dirty="0">
                <a:solidFill>
                  <a:srgbClr val="FF0000"/>
                </a:solidFill>
                <a:cs typeface="Zar" panose="00000400000000000000" pitchFamily="2" charset="-78"/>
              </a:rPr>
              <a:t>از چتر </a:t>
            </a:r>
            <a:r>
              <a:rPr lang="fa-IR" dirty="0">
                <a:cs typeface="Zar" panose="00000400000000000000" pitchFamily="2" charset="-78"/>
              </a:rPr>
              <a:t>هم استفاده کنید. ما عادت کرده‌ایم چتر را فقط در روزهای بارانی ببینیم اما اگر دقیق‌تر فکر کنیم، آسیب نور خورشید بسیار بیشتر از آسیب احتمالی ناشی از خیس شدن زیر باران خواهد بود!</a:t>
            </a:r>
          </a:p>
          <a:p>
            <a:pPr algn="just" rtl="1" eaLnBrk="1" fontAlgn="auto" hangingPunct="1">
              <a:lnSpc>
                <a:spcPct val="160000"/>
              </a:lnSpc>
              <a:spcAft>
                <a:spcPts val="0"/>
              </a:spcAft>
              <a:defRPr/>
            </a:pPr>
            <a:r>
              <a:rPr lang="fa-IR" dirty="0">
                <a:cs typeface="Zar" panose="00000400000000000000" pitchFamily="2" charset="-78"/>
              </a:rPr>
              <a:t>خودتان را در مقابل نور مضر خورشید با لباس مناسب محافظت کنید. در صورت لزوم </a:t>
            </a:r>
            <a:r>
              <a:rPr lang="fa-IR" dirty="0">
                <a:solidFill>
                  <a:srgbClr val="FF0000"/>
                </a:solidFill>
                <a:cs typeface="Zar" panose="00000400000000000000" pitchFamily="2" charset="-78"/>
              </a:rPr>
              <a:t>از بلوز‌های آستین بلند </a:t>
            </a:r>
            <a:r>
              <a:rPr lang="fa-IR" dirty="0">
                <a:cs typeface="Zar" panose="00000400000000000000" pitchFamily="2" charset="-78"/>
              </a:rPr>
              <a:t>و سبک وزن، </a:t>
            </a:r>
            <a:r>
              <a:rPr lang="fa-IR" dirty="0">
                <a:solidFill>
                  <a:srgbClr val="FF0000"/>
                </a:solidFill>
                <a:cs typeface="Zar" panose="00000400000000000000" pitchFamily="2" charset="-78"/>
              </a:rPr>
              <a:t>شلوار بلند</a:t>
            </a:r>
            <a:r>
              <a:rPr lang="fa-IR" dirty="0">
                <a:cs typeface="Zar" panose="00000400000000000000" pitchFamily="2" charset="-78"/>
              </a:rPr>
              <a:t>، </a:t>
            </a:r>
            <a:r>
              <a:rPr lang="fa-IR" dirty="0">
                <a:solidFill>
                  <a:srgbClr val="FF0000"/>
                </a:solidFill>
                <a:cs typeface="Zar" panose="00000400000000000000" pitchFamily="2" charset="-78"/>
              </a:rPr>
              <a:t>کلاه آفتاب‌گیر و عینک آفتابی </a:t>
            </a:r>
            <a:r>
              <a:rPr lang="fa-IR" dirty="0">
                <a:cs typeface="Zar" panose="00000400000000000000" pitchFamily="2" charset="-78"/>
              </a:rPr>
              <a:t>استفاده کنید.</a:t>
            </a:r>
          </a:p>
          <a:p>
            <a:pPr algn="just" rtl="1" eaLnBrk="1" fontAlgn="auto" hangingPunct="1">
              <a:lnSpc>
                <a:spcPct val="160000"/>
              </a:lnSpc>
              <a:spcAft>
                <a:spcPts val="0"/>
              </a:spcAft>
              <a:defRPr/>
            </a:pPr>
            <a:r>
              <a:rPr lang="fa-IR" dirty="0">
                <a:cs typeface="Zar" panose="00000400000000000000" pitchFamily="2" charset="-78"/>
              </a:rPr>
              <a:t>در </a:t>
            </a:r>
            <a:r>
              <a:rPr lang="fa-IR" dirty="0">
                <a:solidFill>
                  <a:srgbClr val="FF0000"/>
                </a:solidFill>
                <a:cs typeface="Zar" panose="00000400000000000000" pitchFamily="2" charset="-78"/>
              </a:rPr>
              <a:t>نزدیکی آب، برف و شن و ماسه </a:t>
            </a:r>
            <a:r>
              <a:rPr lang="fa-IR" dirty="0">
                <a:cs typeface="Zar" panose="00000400000000000000" pitchFamily="2" charset="-78"/>
              </a:rPr>
              <a:t>احتیاط بیشتری به خرج دهید، زیرا آن‌ها می‌توانند </a:t>
            </a:r>
            <a:r>
              <a:rPr lang="fa-IR" dirty="0">
                <a:solidFill>
                  <a:srgbClr val="FF0000"/>
                </a:solidFill>
                <a:cs typeface="Zar" panose="00000400000000000000" pitchFamily="2" charset="-78"/>
              </a:rPr>
              <a:t>پرتوهای مضر خورشید را منعکس </a:t>
            </a:r>
            <a:r>
              <a:rPr lang="fa-IR" dirty="0">
                <a:cs typeface="Zar" panose="00000400000000000000" pitchFamily="2" charset="-78"/>
              </a:rPr>
              <a:t>کنند و احتمال بروز خطر آفتاب‌سوختگی را افزایش ‌دهند.</a:t>
            </a:r>
          </a:p>
          <a:p>
            <a:pPr algn="r" rtl="1" eaLnBrk="1" fontAlgn="auto" hangingPunct="1">
              <a:lnSpc>
                <a:spcPct val="160000"/>
              </a:lnSpc>
              <a:spcAft>
                <a:spcPts val="0"/>
              </a:spcAft>
              <a:defRPr/>
            </a:pPr>
            <a:endParaRPr lang="fa-IR" dirty="0"/>
          </a:p>
        </p:txBody>
      </p:sp>
      <p:pic>
        <p:nvPicPr>
          <p:cNvPr id="6451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046163"/>
            <a:ext cx="3462338"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0397190"/>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Content Placeholder 2"/>
          <p:cNvSpPr>
            <a:spLocks noGrp="1"/>
          </p:cNvSpPr>
          <p:nvPr>
            <p:ph idx="1"/>
          </p:nvPr>
        </p:nvSpPr>
        <p:spPr>
          <a:xfrm>
            <a:off x="3500438" y="1385888"/>
            <a:ext cx="5267325" cy="4010025"/>
          </a:xfrm>
        </p:spPr>
        <p:txBody>
          <a:bodyPr/>
          <a:lstStyle/>
          <a:p>
            <a:pPr algn="just" rtl="1" eaLnBrk="1" hangingPunct="1">
              <a:lnSpc>
                <a:spcPct val="100000"/>
              </a:lnSpc>
            </a:pPr>
            <a:r>
              <a:rPr lang="fa-IR" altLang="en-US">
                <a:cs typeface="Zar" panose="00000400000000000000" pitchFamily="2" charset="-78"/>
              </a:rPr>
              <a:t>پوشش محافظتی چشم ها برای كسانی كه به مدت طولانی در معرض پرتوهای فرابنفش و بخصوص از نوع طول موج كوتاه آن هستند قویاً توصيه می گردد، مثلاً </a:t>
            </a:r>
            <a:r>
              <a:rPr lang="fa-IR" altLang="en-US">
                <a:solidFill>
                  <a:srgbClr val="FF0000"/>
                </a:solidFill>
                <a:cs typeface="Zar" panose="00000400000000000000" pitchFamily="2" charset="-78"/>
              </a:rPr>
              <a:t>كوهنوردان و اسکی بازان </a:t>
            </a:r>
            <a:r>
              <a:rPr lang="fa-IR" altLang="en-US">
                <a:cs typeface="Zar" panose="00000400000000000000" pitchFamily="2" charset="-78"/>
              </a:rPr>
              <a:t>به جهت اقامت های طولانی در ارتفاعات بالا، </a:t>
            </a:r>
            <a:r>
              <a:rPr lang="fa-IR" altLang="en-US">
                <a:solidFill>
                  <a:srgbClr val="FF0000"/>
                </a:solidFill>
                <a:cs typeface="Zar" panose="00000400000000000000" pitchFamily="2" charset="-78"/>
              </a:rPr>
              <a:t>عملاً با رقيق شدن هوا</a:t>
            </a:r>
            <a:r>
              <a:rPr lang="fa-IR" altLang="en-US">
                <a:cs typeface="Zar" panose="00000400000000000000" pitchFamily="2" charset="-78"/>
              </a:rPr>
              <a:t>، عامل اصلی مقاومت در مقابل پرتوهای فرابنفش را ازدست می دهند . </a:t>
            </a:r>
          </a:p>
          <a:p>
            <a:pPr algn="just" rtl="1" eaLnBrk="1" hangingPunct="1">
              <a:lnSpc>
                <a:spcPct val="100000"/>
              </a:lnSpc>
            </a:pPr>
            <a:r>
              <a:rPr lang="en-US" altLang="en-US">
                <a:cs typeface="Zar" panose="00000400000000000000" pitchFamily="2" charset="-78"/>
              </a:rPr>
              <a:t>Slide on sunglasses</a:t>
            </a:r>
            <a:endParaRPr lang="fa-IR" altLang="en-US">
              <a:cs typeface="Zar" panose="00000400000000000000" pitchFamily="2" charset="-78"/>
            </a:endParaRPr>
          </a:p>
          <a:p>
            <a:pPr algn="just" rtl="1" eaLnBrk="1" hangingPunct="1">
              <a:lnSpc>
                <a:spcPct val="100000"/>
              </a:lnSpc>
            </a:pPr>
            <a:r>
              <a:rPr lang="fa-IR" altLang="en-US">
                <a:cs typeface="Zar" panose="00000400000000000000" pitchFamily="2" charset="-78"/>
              </a:rPr>
              <a:t>عینک آفتابی استفاده کنید که به اندازه و غیر قابل نفوذ برای اشعه باشد .</a:t>
            </a:r>
          </a:p>
        </p:txBody>
      </p:sp>
      <p:pic>
        <p:nvPicPr>
          <p:cNvPr id="6553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413" y="952500"/>
            <a:ext cx="3089275" cy="474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693522"/>
      </p:ext>
    </p:extLst>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708025" y="857250"/>
            <a:ext cx="7886700" cy="815975"/>
          </a:xfrm>
        </p:spPr>
        <p:txBody>
          <a:bodyPr/>
          <a:lstStyle/>
          <a:p>
            <a:pPr algn="ctr" eaLnBrk="1" hangingPunct="1"/>
            <a:r>
              <a:rPr lang="fa-IR" altLang="en-US" b="1">
                <a:cs typeface="Zar" panose="00000400000000000000" pitchFamily="2" charset="-78"/>
              </a:rPr>
              <a:t>انواع کلاه </a:t>
            </a:r>
          </a:p>
        </p:txBody>
      </p:sp>
      <p:sp>
        <p:nvSpPr>
          <p:cNvPr id="56323" name="Content Placeholder 2"/>
          <p:cNvSpPr>
            <a:spLocks noGrp="1"/>
          </p:cNvSpPr>
          <p:nvPr>
            <p:ph idx="1"/>
          </p:nvPr>
        </p:nvSpPr>
        <p:spPr>
          <a:xfrm>
            <a:off x="212725" y="1471613"/>
            <a:ext cx="8813800" cy="4624387"/>
          </a:xfrm>
        </p:spPr>
        <p:txBody>
          <a:bodyPr/>
          <a:lstStyle/>
          <a:p>
            <a:pPr algn="r" rtl="1" eaLnBrk="1" hangingPunct="1"/>
            <a:r>
              <a:rPr lang="fa-IR" altLang="en-US" dirty="0">
                <a:cs typeface="Zar" panose="00000400000000000000" pitchFamily="2" charset="-78"/>
              </a:rPr>
              <a:t>1- کلاه نقاب جلو </a:t>
            </a:r>
          </a:p>
          <a:p>
            <a:pPr algn="r" rtl="1" eaLnBrk="1" hangingPunct="1"/>
            <a:endParaRPr lang="fa-IR" altLang="en-US" dirty="0">
              <a:cs typeface="Zar" panose="00000400000000000000" pitchFamily="2" charset="-78"/>
            </a:endParaRPr>
          </a:p>
          <a:p>
            <a:pPr algn="r" rtl="1" eaLnBrk="1" hangingPunct="1"/>
            <a:endParaRPr lang="fa-IR" altLang="en-US" dirty="0">
              <a:cs typeface="Zar" panose="00000400000000000000" pitchFamily="2" charset="-78"/>
            </a:endParaRPr>
          </a:p>
          <a:p>
            <a:pPr algn="r" rtl="1" eaLnBrk="1" hangingPunct="1"/>
            <a:r>
              <a:rPr lang="fa-IR" altLang="en-US" dirty="0">
                <a:cs typeface="Zar" panose="00000400000000000000" pitchFamily="2" charset="-78"/>
              </a:rPr>
              <a:t>2- کلاه دور نقاب </a:t>
            </a:r>
          </a:p>
          <a:p>
            <a:pPr algn="r" rtl="1" eaLnBrk="1" hangingPunct="1"/>
            <a:endParaRPr lang="fa-IR" altLang="en-US" dirty="0">
              <a:cs typeface="Zar" panose="00000400000000000000" pitchFamily="2" charset="-78"/>
            </a:endParaRPr>
          </a:p>
          <a:p>
            <a:pPr algn="r" rtl="1" eaLnBrk="1" hangingPunct="1"/>
            <a:endParaRPr lang="fa-IR" altLang="en-US" dirty="0">
              <a:cs typeface="Zar" panose="00000400000000000000" pitchFamily="2" charset="-78"/>
            </a:endParaRPr>
          </a:p>
          <a:p>
            <a:pPr algn="r" rtl="1" eaLnBrk="1" hangingPunct="1"/>
            <a:r>
              <a:rPr lang="fa-IR" altLang="en-US" dirty="0">
                <a:cs typeface="Zar" panose="00000400000000000000" pitchFamily="2" charset="-78"/>
              </a:rPr>
              <a:t>3- کلاه نقاب دارگردن پوش </a:t>
            </a:r>
          </a:p>
          <a:p>
            <a:pPr algn="r" rtl="1" eaLnBrk="1" hangingPunct="1"/>
            <a:r>
              <a:rPr lang="fa-IR" altLang="en-US" dirty="0">
                <a:cs typeface="Zar" panose="00000400000000000000" pitchFamily="2" charset="-78"/>
              </a:rPr>
              <a:t>4- کلاه نقابدار گوش پوش </a:t>
            </a:r>
          </a:p>
          <a:p>
            <a:pPr algn="r" rtl="1" eaLnBrk="1" hangingPunct="1"/>
            <a:endParaRPr lang="fa-IR" altLang="en-US" dirty="0">
              <a:cs typeface="Zar" panose="00000400000000000000" pitchFamily="2" charset="-78"/>
            </a:endParaRPr>
          </a:p>
          <a:p>
            <a:pPr algn="r" rtl="1" eaLnBrk="1" hangingPunct="1"/>
            <a:endParaRPr lang="fa-IR" altLang="en-US" dirty="0">
              <a:cs typeface="Zar" panose="00000400000000000000" pitchFamily="2" charset="-78"/>
            </a:endParaRPr>
          </a:p>
          <a:p>
            <a:pPr algn="r" rtl="1" eaLnBrk="1" hangingPunct="1"/>
            <a:r>
              <a:rPr lang="fa-IR" altLang="en-US" dirty="0">
                <a:solidFill>
                  <a:srgbClr val="FF0000"/>
                </a:solidFill>
                <a:cs typeface="Zar" panose="00000400000000000000" pitchFamily="2" charset="-78"/>
              </a:rPr>
              <a:t>بهترین کلاه باید گردن  گوشها و سر راپوشانده و برای صورت سایه ایجاد کند </a:t>
            </a:r>
          </a:p>
        </p:txBody>
      </p:sp>
      <p:pic>
        <p:nvPicPr>
          <p:cNvPr id="5632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4863" y="1119188"/>
            <a:ext cx="1616075"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0548" y="3009899"/>
            <a:ext cx="1606550"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13188" y="2311400"/>
            <a:ext cx="1412875"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09031" y="1547045"/>
            <a:ext cx="1862138"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3388" y="3725863"/>
            <a:ext cx="1381125"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09913" y="3640138"/>
            <a:ext cx="160655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628650" y="863600"/>
            <a:ext cx="7886700" cy="727075"/>
          </a:xfrm>
        </p:spPr>
        <p:txBody>
          <a:bodyPr/>
          <a:lstStyle/>
          <a:p>
            <a:pPr algn="ctr" rtl="1" eaLnBrk="1" hangingPunct="1"/>
            <a:r>
              <a:rPr lang="fa-IR" altLang="en-US" b="1">
                <a:cs typeface="Zar" panose="00000400000000000000" pitchFamily="2" charset="-78"/>
              </a:rPr>
              <a:t>کرم های ضد آفتاب </a:t>
            </a:r>
          </a:p>
        </p:txBody>
      </p:sp>
      <p:sp>
        <p:nvSpPr>
          <p:cNvPr id="3" name="Content Placeholder 2"/>
          <p:cNvSpPr>
            <a:spLocks noGrp="1"/>
          </p:cNvSpPr>
          <p:nvPr>
            <p:ph idx="1"/>
          </p:nvPr>
        </p:nvSpPr>
        <p:spPr>
          <a:xfrm>
            <a:off x="149225" y="1590675"/>
            <a:ext cx="8845550" cy="4351338"/>
          </a:xfrm>
        </p:spPr>
        <p:txBody>
          <a:bodyPr rtlCol="0">
            <a:normAutofit fontScale="77500" lnSpcReduction="20000"/>
          </a:bodyPr>
          <a:lstStyle/>
          <a:p>
            <a:pPr algn="just" rtl="1" eaLnBrk="1" fontAlgn="auto" hangingPunct="1">
              <a:lnSpc>
                <a:spcPct val="110000"/>
              </a:lnSpc>
              <a:spcAft>
                <a:spcPts val="0"/>
              </a:spcAft>
              <a:defRPr/>
            </a:pPr>
            <a:r>
              <a:rPr lang="fa-IR" dirty="0">
                <a:cs typeface="Zar" panose="00000400000000000000" pitchFamily="2" charset="-78"/>
              </a:rPr>
              <a:t>کِرِم‌های ضدآفتاب‌ که معمولاً با نام کِرِم آفتاب هم شناخته می‌شوند موادی هستند که با مالیدن آن‌ها بر روی سطح پوست، از آن در برابر اثرات مضر نور آفتاب محافظت می‌کنند و جهت جلوگیری از آفتاب‌زدگی استفاده می‌شود.</a:t>
            </a:r>
          </a:p>
          <a:p>
            <a:pPr algn="just" rtl="1" eaLnBrk="1" fontAlgn="auto" hangingPunct="1">
              <a:lnSpc>
                <a:spcPct val="110000"/>
              </a:lnSpc>
              <a:spcAft>
                <a:spcPts val="0"/>
              </a:spcAft>
              <a:defRPr/>
            </a:pPr>
            <a:r>
              <a:rPr lang="fa-IR" dirty="0">
                <a:cs typeface="Zar" panose="00000400000000000000" pitchFamily="2" charset="-78"/>
              </a:rPr>
              <a:t>کِرِم‌های ضدآفتاب می‌تواند به صورت لوسیون، اسپری، ژل، یا دیگر داروهای موضعی وجود داشته باشد این مواد با فرمول‌های گوناگونی ساخته می‌شوند و اگر درست مصرف شوند می‌توانند تا اندازه زیادی جلوی تأثیر پرتو فرابنفش آفتاب و اثرات منفی آن برپوست را بگیرند.</a:t>
            </a:r>
            <a:endParaRPr lang="en-US" dirty="0">
              <a:cs typeface="Zar" panose="00000400000000000000" pitchFamily="2" charset="-78"/>
            </a:endParaRPr>
          </a:p>
          <a:p>
            <a:pPr algn="just" rtl="1" eaLnBrk="1" fontAlgn="auto" hangingPunct="1">
              <a:lnSpc>
                <a:spcPct val="110000"/>
              </a:lnSpc>
              <a:spcAft>
                <a:spcPts val="0"/>
              </a:spcAft>
              <a:defRPr/>
            </a:pPr>
            <a:r>
              <a:rPr lang="fa-IR" dirty="0">
                <a:cs typeface="Zar" panose="00000400000000000000" pitchFamily="2" charset="-78"/>
              </a:rPr>
              <a:t> </a:t>
            </a:r>
            <a:endParaRPr lang="en-US" dirty="0">
              <a:cs typeface="Zar" panose="00000400000000000000" pitchFamily="2" charset="-78"/>
            </a:endParaRPr>
          </a:p>
          <a:p>
            <a:pPr algn="just" rtl="1" eaLnBrk="1" fontAlgn="auto" hangingPunct="1">
              <a:lnSpc>
                <a:spcPct val="110000"/>
              </a:lnSpc>
              <a:spcAft>
                <a:spcPts val="0"/>
              </a:spcAft>
              <a:defRPr/>
            </a:pPr>
            <a:r>
              <a:rPr lang="fa-IR" dirty="0">
                <a:cs typeface="Zar" panose="00000400000000000000" pitchFamily="2" charset="-78"/>
              </a:rPr>
              <a:t>سازمان‌های پزشکی در ایالات متحده آمریکا از جمله انجمن سرطان آمریکا استفاده از کرم‌های ضدآفتاب به دلیل کمک به پیشگیری از </a:t>
            </a:r>
            <a:r>
              <a:rPr lang="fa-IR" dirty="0">
                <a:solidFill>
                  <a:srgbClr val="FF0000"/>
                </a:solidFill>
                <a:cs typeface="Zar" panose="00000400000000000000" pitchFamily="2" charset="-78"/>
              </a:rPr>
              <a:t>کارسینوم سلول سنگفرشی </a:t>
            </a:r>
            <a:r>
              <a:rPr lang="fa-IR" dirty="0">
                <a:cs typeface="Zar" panose="00000400000000000000" pitchFamily="2" charset="-78"/>
              </a:rPr>
              <a:t>توصیه نموده‌اند.[۱] این در حالی است که برخی مشتقات به کار رفته در ترکیب کرم‌های ضدآفتاب از جمله </a:t>
            </a:r>
            <a:r>
              <a:rPr lang="fa-IR" dirty="0">
                <a:solidFill>
                  <a:srgbClr val="FF0000"/>
                </a:solidFill>
                <a:cs typeface="Zar" panose="00000400000000000000" pitchFamily="2" charset="-78"/>
              </a:rPr>
              <a:t>اکسی‌بنزون</a:t>
            </a:r>
            <a:r>
              <a:rPr lang="fa-IR" dirty="0">
                <a:cs typeface="Zar" panose="00000400000000000000" pitchFamily="2" charset="-78"/>
              </a:rPr>
              <a:t> و غیره، </a:t>
            </a:r>
            <a:r>
              <a:rPr lang="fa-IR" dirty="0">
                <a:solidFill>
                  <a:srgbClr val="FF0000"/>
                </a:solidFill>
                <a:cs typeface="Zar" panose="00000400000000000000" pitchFamily="2" charset="-78"/>
              </a:rPr>
              <a:t>تأثیرات مخربی بر محیط </a:t>
            </a:r>
            <a:r>
              <a:rPr lang="fa-IR" dirty="0">
                <a:cs typeface="Zar" panose="00000400000000000000" pitchFamily="2" charset="-78"/>
              </a:rPr>
              <a:t>زیست دریایی و آبزیان دارند و برای همین در ژانویه ۲۰۲۰ کشور پالائو به عنوان نخستین کشور اقدام‌کننده برای نجات مرجان‌ها و آب‌سنگ مرجانی که از جاذبه‌های گردشگری این کشور به‌شمار می‌روند استفاده از هرگونه کرم‌های ضدآفتاب را ممنوع اعلام کرده‌است.</a:t>
            </a:r>
            <a:endParaRPr lang="en-US" dirty="0">
              <a:cs typeface="Zar" panose="00000400000000000000" pitchFamily="2" charset="-78"/>
            </a:endParaRPr>
          </a:p>
          <a:p>
            <a:pPr algn="just" rtl="1" eaLnBrk="1" fontAlgn="auto" hangingPunct="1">
              <a:lnSpc>
                <a:spcPct val="110000"/>
              </a:lnSpc>
              <a:spcAft>
                <a:spcPts val="0"/>
              </a:spcAft>
              <a:defRPr/>
            </a:pPr>
            <a:endParaRPr lang="fa-IR" dirty="0">
              <a:cs typeface="Zar" panose="00000400000000000000" pitchFamily="2" charset="-78"/>
            </a:endParaRPr>
          </a:p>
        </p:txBody>
      </p:sp>
    </p:spTree>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628650" y="857250"/>
            <a:ext cx="7886700" cy="582613"/>
          </a:xfrm>
        </p:spPr>
        <p:txBody>
          <a:bodyPr/>
          <a:lstStyle/>
          <a:p>
            <a:pPr algn="ctr" eaLnBrk="1" hangingPunct="1"/>
            <a:r>
              <a:rPr lang="fa-IR" altLang="en-US" b="1">
                <a:cs typeface="Zar" panose="00000400000000000000" pitchFamily="2" charset="-78"/>
              </a:rPr>
              <a:t>انواع رایج ضدآفتاب</a:t>
            </a:r>
            <a:endParaRPr lang="fa-IR" altLang="en-US" b="1"/>
          </a:p>
        </p:txBody>
      </p:sp>
      <p:sp>
        <p:nvSpPr>
          <p:cNvPr id="3" name="Content Placeholder 2"/>
          <p:cNvSpPr>
            <a:spLocks noGrp="1"/>
          </p:cNvSpPr>
          <p:nvPr>
            <p:ph idx="1"/>
          </p:nvPr>
        </p:nvSpPr>
        <p:spPr>
          <a:xfrm>
            <a:off x="138113" y="1439863"/>
            <a:ext cx="8867775" cy="3024187"/>
          </a:xfrm>
        </p:spPr>
        <p:txBody>
          <a:bodyPr rtlCol="0">
            <a:normAutofit fontScale="77500" lnSpcReduction="20000"/>
          </a:bodyPr>
          <a:lstStyle/>
          <a:p>
            <a:pPr algn="just" rtl="1" eaLnBrk="1" fontAlgn="auto" hangingPunct="1">
              <a:lnSpc>
                <a:spcPct val="120000"/>
              </a:lnSpc>
              <a:spcAft>
                <a:spcPts val="0"/>
              </a:spcAft>
              <a:defRPr/>
            </a:pPr>
            <a:r>
              <a:rPr lang="fa-IR" dirty="0">
                <a:cs typeface="Zar" panose="00000400000000000000" pitchFamily="2" charset="-78"/>
              </a:rPr>
              <a:t>ضدآفتاب شیمیایی (</a:t>
            </a:r>
            <a:r>
              <a:rPr lang="en-US" dirty="0">
                <a:cs typeface="Zar" panose="00000400000000000000" pitchFamily="2" charset="-78"/>
              </a:rPr>
              <a:t>Chemical Sunscreens</a:t>
            </a:r>
            <a:r>
              <a:rPr lang="fa-IR" dirty="0">
                <a:cs typeface="Zar" panose="00000400000000000000" pitchFamily="2" charset="-78"/>
              </a:rPr>
              <a:t>): این نوع ضدآفتاب از ترکیبات شیمیایی مانند </a:t>
            </a:r>
            <a:r>
              <a:rPr lang="fa-IR" dirty="0">
                <a:solidFill>
                  <a:srgbClr val="FF0000"/>
                </a:solidFill>
                <a:cs typeface="Zar" panose="00000400000000000000" pitchFamily="2" charset="-78"/>
              </a:rPr>
              <a:t>آوبنزون، اکسی بنزون و اکسی نیترات</a:t>
            </a:r>
            <a:r>
              <a:rPr lang="fa-IR" dirty="0">
                <a:cs typeface="Zar" panose="00000400000000000000" pitchFamily="2" charset="-78"/>
              </a:rPr>
              <a:t> استفاده می‌کند. این ترکیبات با جذب اشعه </a:t>
            </a:r>
            <a:r>
              <a:rPr lang="en-US" dirty="0">
                <a:cs typeface="Zar" panose="00000400000000000000" pitchFamily="2" charset="-78"/>
              </a:rPr>
              <a:t>UV</a:t>
            </a:r>
            <a:r>
              <a:rPr lang="fa-IR" dirty="0">
                <a:cs typeface="Zar" panose="00000400000000000000" pitchFamily="2" charset="-78"/>
              </a:rPr>
              <a:t> تبدیل به گرما می‌شوند و پوست را از اثر مضر اشعه محافظت می‌کنند.</a:t>
            </a:r>
            <a:endParaRPr lang="en-US" dirty="0">
              <a:cs typeface="Zar" panose="00000400000000000000" pitchFamily="2" charset="-78"/>
            </a:endParaRPr>
          </a:p>
          <a:p>
            <a:pPr algn="just" rtl="1" eaLnBrk="1" fontAlgn="auto" hangingPunct="1">
              <a:lnSpc>
                <a:spcPct val="120000"/>
              </a:lnSpc>
              <a:spcAft>
                <a:spcPts val="0"/>
              </a:spcAft>
              <a:defRPr/>
            </a:pPr>
            <a:r>
              <a:rPr lang="fa-IR" dirty="0">
                <a:cs typeface="Zar" panose="00000400000000000000" pitchFamily="2" charset="-78"/>
              </a:rPr>
              <a:t>ضدآفتاب فیزیکی (</a:t>
            </a:r>
            <a:r>
              <a:rPr lang="en-US" dirty="0">
                <a:cs typeface="Zar" panose="00000400000000000000" pitchFamily="2" charset="-78"/>
              </a:rPr>
              <a:t>Physical Sunscreens</a:t>
            </a:r>
            <a:r>
              <a:rPr lang="fa-IR" dirty="0">
                <a:cs typeface="Zar" panose="00000400000000000000" pitchFamily="2" charset="-78"/>
              </a:rPr>
              <a:t>): این نوع ضدآفتاب از ترکیباتی مانند </a:t>
            </a:r>
            <a:r>
              <a:rPr lang="fa-IR" dirty="0">
                <a:solidFill>
                  <a:srgbClr val="FF0000"/>
                </a:solidFill>
                <a:cs typeface="Zar" panose="00000400000000000000" pitchFamily="2" charset="-78"/>
              </a:rPr>
              <a:t>دیوتوم اکسید تیتانیوم و اکسید روی </a:t>
            </a:r>
            <a:r>
              <a:rPr lang="fa-IR" dirty="0">
                <a:cs typeface="Zar" panose="00000400000000000000" pitchFamily="2" charset="-78"/>
              </a:rPr>
              <a:t>استفاده می‌کند. آن‌ها به عنوان یک لایه محافظ روی پوست قرار می‌گیرند و اشعه </a:t>
            </a:r>
            <a:r>
              <a:rPr lang="en-US" dirty="0">
                <a:cs typeface="Zar" panose="00000400000000000000" pitchFamily="2" charset="-78"/>
              </a:rPr>
              <a:t>UV</a:t>
            </a:r>
            <a:r>
              <a:rPr lang="fa-IR" dirty="0">
                <a:cs typeface="Zar" panose="00000400000000000000" pitchFamily="2" charset="-78"/>
              </a:rPr>
              <a:t> را با انعکاس یا پراکنش مستقیم از پوست دفع می‌کنند.</a:t>
            </a:r>
            <a:endParaRPr lang="en-US" dirty="0">
              <a:cs typeface="Zar" panose="00000400000000000000" pitchFamily="2" charset="-78"/>
            </a:endParaRPr>
          </a:p>
          <a:p>
            <a:pPr algn="just" rtl="1" eaLnBrk="1" fontAlgn="auto" hangingPunct="1">
              <a:lnSpc>
                <a:spcPct val="120000"/>
              </a:lnSpc>
              <a:spcAft>
                <a:spcPts val="0"/>
              </a:spcAft>
              <a:defRPr/>
            </a:pPr>
            <a:r>
              <a:rPr lang="fa-IR" dirty="0">
                <a:cs typeface="Zar" panose="00000400000000000000" pitchFamily="2" charset="-78"/>
              </a:rPr>
              <a:t>ضدآفتاب فیزیکی و شیمیایی (</a:t>
            </a:r>
            <a:r>
              <a:rPr lang="en-US" dirty="0">
                <a:cs typeface="Zar" panose="00000400000000000000" pitchFamily="2" charset="-78"/>
              </a:rPr>
              <a:t>Physical-Chemical Sunscreens</a:t>
            </a:r>
            <a:r>
              <a:rPr lang="fa-IR" dirty="0">
                <a:cs typeface="Zar" panose="00000400000000000000" pitchFamily="2" charset="-78"/>
              </a:rPr>
              <a:t>): این نوع </a:t>
            </a:r>
            <a:r>
              <a:rPr lang="fa-IR" dirty="0">
                <a:solidFill>
                  <a:srgbClr val="FF0000"/>
                </a:solidFill>
                <a:cs typeface="Zar" panose="00000400000000000000" pitchFamily="2" charset="-78"/>
              </a:rPr>
              <a:t>ضدآفتاب ترکیبی</a:t>
            </a:r>
            <a:r>
              <a:rPr lang="fa-IR" dirty="0">
                <a:cs typeface="Zar" panose="00000400000000000000" pitchFamily="2" charset="-78"/>
              </a:rPr>
              <a:t>، از ترکیبات شیمیایی و فیزیکی استفاده می‌کند. مثالی از آن آوبنزون به عنوان ماده شیمیایی و اکسید روی به عنوان ماده فیزیکی است.</a:t>
            </a:r>
            <a:endParaRPr lang="en-US" dirty="0">
              <a:cs typeface="Zar" panose="00000400000000000000" pitchFamily="2" charset="-78"/>
            </a:endParaRPr>
          </a:p>
          <a:p>
            <a:pPr algn="just" rtl="1" eaLnBrk="1" fontAlgn="auto" hangingPunct="1">
              <a:lnSpc>
                <a:spcPct val="120000"/>
              </a:lnSpc>
              <a:spcAft>
                <a:spcPts val="0"/>
              </a:spcAft>
              <a:defRPr/>
            </a:pPr>
            <a:endParaRPr lang="fa-IR" dirty="0">
              <a:cs typeface="Zar" panose="00000400000000000000" pitchFamily="2" charset="-78"/>
            </a:endParaRPr>
          </a:p>
        </p:txBody>
      </p:sp>
      <p:pic>
        <p:nvPicPr>
          <p:cNvPr id="5837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613" y="4392613"/>
            <a:ext cx="2395537"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18000" y="4384675"/>
            <a:ext cx="2579688"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2"/>
          <p:cNvSpPr>
            <a:spLocks noGrp="1"/>
          </p:cNvSpPr>
          <p:nvPr>
            <p:ph idx="1"/>
          </p:nvPr>
        </p:nvSpPr>
        <p:spPr>
          <a:xfrm>
            <a:off x="628650" y="1250950"/>
            <a:ext cx="7886700" cy="4238625"/>
          </a:xfrm>
        </p:spPr>
        <p:txBody>
          <a:bodyPr/>
          <a:lstStyle/>
          <a:p>
            <a:pPr algn="just" rtl="1" eaLnBrk="1" hangingPunct="1"/>
            <a:r>
              <a:rPr lang="fa-IR" altLang="en-US">
                <a:cs typeface="Zar" panose="00000400000000000000" pitchFamily="2" charset="-78"/>
              </a:rPr>
              <a:t>سازمان بهداشتی غذا و دارو هفده ترکیب را برای استفاده در تهیه ضد آفتاب ها لازم دانسته است ولی در بسیاری از کشورها تنها از هشت ترکیب استفاده می شود که عبارتند از:</a:t>
            </a:r>
          </a:p>
          <a:p>
            <a:pPr algn="just" rtl="1" eaLnBrk="1" hangingPunct="1"/>
            <a:endParaRPr lang="fa-IR" altLang="en-US">
              <a:cs typeface="Zar" panose="00000400000000000000" pitchFamily="2" charset="-78"/>
            </a:endParaRPr>
          </a:p>
          <a:p>
            <a:pPr algn="just" rtl="1" eaLnBrk="1" hangingPunct="1"/>
            <a:r>
              <a:rPr lang="fa-IR" altLang="en-US">
                <a:cs typeface="Zar" panose="00000400000000000000" pitchFamily="2" charset="-78"/>
              </a:rPr>
              <a:t>تیتانیوم اکساید (ضد آفتاب فیزیکی)</a:t>
            </a:r>
          </a:p>
          <a:p>
            <a:pPr algn="just" rtl="1" eaLnBrk="1" hangingPunct="1"/>
            <a:r>
              <a:rPr lang="fa-IR" altLang="en-US">
                <a:cs typeface="Zar" panose="00000400000000000000" pitchFamily="2" charset="-78"/>
              </a:rPr>
              <a:t>زینک اکساید (ضد آفتاب فیزیکی)</a:t>
            </a:r>
          </a:p>
          <a:p>
            <a:pPr algn="just" rtl="1" eaLnBrk="1" hangingPunct="1"/>
            <a:r>
              <a:rPr lang="fa-IR" altLang="en-US">
                <a:cs typeface="Zar" panose="00000400000000000000" pitchFamily="2" charset="-78"/>
              </a:rPr>
              <a:t>آووبنزون (ضد آفتاب شیمیایی)</a:t>
            </a:r>
          </a:p>
          <a:p>
            <a:pPr algn="just" rtl="1" eaLnBrk="1" hangingPunct="1"/>
            <a:r>
              <a:rPr lang="fa-IR" altLang="en-US">
                <a:cs typeface="Zar" panose="00000400000000000000" pitchFamily="2" charset="-78"/>
              </a:rPr>
              <a:t>اکسی بنزوون (ضد آفتاب شیمیایی)</a:t>
            </a:r>
          </a:p>
          <a:p>
            <a:pPr algn="just" rtl="1" eaLnBrk="1" hangingPunct="1"/>
            <a:r>
              <a:rPr lang="fa-IR" altLang="en-US">
                <a:cs typeface="Zar" panose="00000400000000000000" pitchFamily="2" charset="-78"/>
              </a:rPr>
              <a:t>هموسالات (ضد آفتاب شیمیایی)</a:t>
            </a:r>
          </a:p>
          <a:p>
            <a:pPr algn="just" rtl="1" eaLnBrk="1" hangingPunct="1"/>
            <a:r>
              <a:rPr lang="fa-IR" altLang="en-US">
                <a:cs typeface="Zar" panose="00000400000000000000" pitchFamily="2" charset="-78"/>
              </a:rPr>
              <a:t>اکتی سالات (ضد آفتاب شیمیایی)</a:t>
            </a:r>
          </a:p>
          <a:p>
            <a:pPr algn="just" rtl="1" eaLnBrk="1" hangingPunct="1"/>
            <a:r>
              <a:rPr lang="fa-IR" altLang="en-US">
                <a:cs typeface="Zar" panose="00000400000000000000" pitchFamily="2" charset="-78"/>
              </a:rPr>
              <a:t>اکتوکریلن (ضد آفتاب شیمیایی)</a:t>
            </a:r>
          </a:p>
          <a:p>
            <a:pPr algn="just" rtl="1" eaLnBrk="1" hangingPunct="1"/>
            <a:r>
              <a:rPr lang="fa-IR" altLang="en-US">
                <a:cs typeface="Zar" panose="00000400000000000000" pitchFamily="2" charset="-78"/>
              </a:rPr>
              <a:t>اکتینوکسات (ضد آفتاب شیمیایی)</a:t>
            </a:r>
          </a:p>
        </p:txBody>
      </p:sp>
      <p:pic>
        <p:nvPicPr>
          <p:cNvPr id="5939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63" y="1947863"/>
            <a:ext cx="4224337" cy="346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2"/>
          <p:cNvSpPr>
            <a:spLocks noGrp="1"/>
          </p:cNvSpPr>
          <p:nvPr>
            <p:ph idx="1"/>
          </p:nvPr>
        </p:nvSpPr>
        <p:spPr>
          <a:xfrm>
            <a:off x="307975" y="1646238"/>
            <a:ext cx="8528050" cy="4354512"/>
          </a:xfrm>
        </p:spPr>
        <p:txBody>
          <a:bodyPr/>
          <a:lstStyle/>
          <a:p>
            <a:pPr algn="just" rtl="1" eaLnBrk="1" hangingPunct="1">
              <a:lnSpc>
                <a:spcPct val="160000"/>
              </a:lnSpc>
            </a:pPr>
            <a:r>
              <a:rPr lang="fa-IR" altLang="en-US" sz="1500">
                <a:cs typeface="Zar" panose="00000400000000000000" pitchFamily="2" charset="-78"/>
              </a:rPr>
              <a:t>مطابق قانون، برچسب محصولات ضد آفتاب باید دارای شماره </a:t>
            </a:r>
            <a:r>
              <a:rPr lang="en-US" altLang="en-US" sz="1500">
                <a:cs typeface="Zar" panose="00000400000000000000" pitchFamily="2" charset="-78"/>
              </a:rPr>
              <a:t>SPF </a:t>
            </a:r>
            <a:r>
              <a:rPr lang="fa-IR" altLang="en-US" sz="1500">
                <a:cs typeface="Zar" panose="00000400000000000000" pitchFamily="2" charset="-78"/>
              </a:rPr>
              <a:t> فاکتور حفاظتی در برابر خورشید باشد که نشان‌دهنده میزان حفاظت از پوست در برابر اشعه فرابنفش </a:t>
            </a:r>
            <a:r>
              <a:rPr lang="en-US" altLang="en-US" sz="1500">
                <a:cs typeface="Zar" panose="00000400000000000000" pitchFamily="2" charset="-78"/>
              </a:rPr>
              <a:t>B </a:t>
            </a:r>
            <a:r>
              <a:rPr lang="fa-IR" altLang="en-US" sz="1500">
                <a:cs typeface="Zar" panose="00000400000000000000" pitchFamily="2" charset="-78"/>
              </a:rPr>
              <a:t> است. </a:t>
            </a:r>
          </a:p>
          <a:p>
            <a:pPr algn="just" rtl="1" eaLnBrk="1" hangingPunct="1">
              <a:lnSpc>
                <a:spcPct val="160000"/>
              </a:lnSpc>
            </a:pPr>
            <a:r>
              <a:rPr lang="fa-IR" altLang="en-US" sz="1500" b="1">
                <a:cs typeface="Zar" panose="00000400000000000000" pitchFamily="2" charset="-78"/>
              </a:rPr>
              <a:t> </a:t>
            </a:r>
            <a:r>
              <a:rPr lang="en-US" altLang="en-US" sz="1500" b="1">
                <a:cs typeface="Zar" panose="00000400000000000000" pitchFamily="2" charset="-78"/>
              </a:rPr>
              <a:t>SPF </a:t>
            </a:r>
            <a:r>
              <a:rPr lang="fa-IR" altLang="en-US" sz="1500" b="1">
                <a:cs typeface="Zar" panose="00000400000000000000" pitchFamily="2" charset="-78"/>
              </a:rPr>
              <a:t>کرم ضد آفتاب به چه معناست؟</a:t>
            </a:r>
            <a:endParaRPr lang="en-US" altLang="en-US" sz="1500" b="1">
              <a:cs typeface="Zar" panose="00000400000000000000" pitchFamily="2" charset="-78"/>
            </a:endParaRPr>
          </a:p>
          <a:p>
            <a:pPr algn="just" rtl="1" eaLnBrk="1" hangingPunct="1">
              <a:lnSpc>
                <a:spcPct val="160000"/>
              </a:lnSpc>
            </a:pPr>
            <a:r>
              <a:rPr lang="en-US" altLang="en-US" sz="1500">
                <a:cs typeface="Zar" panose="00000400000000000000" pitchFamily="2" charset="-78"/>
              </a:rPr>
              <a:t>SPF </a:t>
            </a:r>
            <a:r>
              <a:rPr lang="fa-IR" altLang="en-US" sz="1500">
                <a:cs typeface="Zar" panose="00000400000000000000" pitchFamily="2" charset="-78"/>
              </a:rPr>
              <a:t> مخفف فاکتور محافظت در برابر آفتاب است. در ضد آفتاب</a:t>
            </a:r>
            <a:r>
              <a:rPr lang="en-US" altLang="en-US" sz="1500">
                <a:cs typeface="Zar" panose="00000400000000000000" pitchFamily="2" charset="-78"/>
              </a:rPr>
              <a:t>SPF  </a:t>
            </a:r>
            <a:r>
              <a:rPr lang="fa-IR" altLang="en-US" sz="1500">
                <a:cs typeface="Zar" panose="00000400000000000000" pitchFamily="2" charset="-78"/>
              </a:rPr>
              <a:t> به جلوگیری از تابش نور خورشید به پوست شما کمک می کند. خورشید دو نوع اشعه </a:t>
            </a:r>
            <a:r>
              <a:rPr lang="en-US" altLang="en-US" sz="1500">
                <a:cs typeface="Zar" panose="00000400000000000000" pitchFamily="2" charset="-78"/>
              </a:rPr>
              <a:t>UVA </a:t>
            </a:r>
            <a:r>
              <a:rPr lang="fa-IR" altLang="en-US" sz="1500">
                <a:cs typeface="Zar" panose="00000400000000000000" pitchFamily="2" charset="-78"/>
              </a:rPr>
              <a:t> و </a:t>
            </a:r>
            <a:r>
              <a:rPr lang="en-US" altLang="en-US" sz="1500">
                <a:cs typeface="Zar" panose="00000400000000000000" pitchFamily="2" charset="-78"/>
              </a:rPr>
              <a:t>UVB </a:t>
            </a:r>
            <a:r>
              <a:rPr lang="fa-IR" altLang="en-US" sz="1500">
                <a:cs typeface="Zar" panose="00000400000000000000" pitchFamily="2" charset="-78"/>
              </a:rPr>
              <a:t> را ساطع می کند. اشعه </a:t>
            </a:r>
            <a:r>
              <a:rPr lang="en-US" altLang="en-US" sz="1500">
                <a:cs typeface="Zar" panose="00000400000000000000" pitchFamily="2" charset="-78"/>
              </a:rPr>
              <a:t>UVA </a:t>
            </a:r>
            <a:r>
              <a:rPr lang="fa-IR" altLang="en-US" sz="1500">
                <a:cs typeface="Zar" panose="00000400000000000000" pitchFamily="2" charset="-78"/>
              </a:rPr>
              <a:t> به علائم پیری در پوست مانند چین و چروک و افتادگی منجر می شود. اشعه های </a:t>
            </a:r>
            <a:r>
              <a:rPr lang="en-US" altLang="en-US" sz="1500">
                <a:cs typeface="Zar" panose="00000400000000000000" pitchFamily="2" charset="-78"/>
              </a:rPr>
              <a:t>UVB </a:t>
            </a:r>
            <a:r>
              <a:rPr lang="fa-IR" altLang="en-US" sz="1500">
                <a:cs typeface="Zar" panose="00000400000000000000" pitchFamily="2" charset="-78"/>
              </a:rPr>
              <a:t>بیشتر سرطان زا هستند و اغلب مسئول آفتاب سوختگی هستند. اشعه </a:t>
            </a:r>
            <a:r>
              <a:rPr lang="en-US" altLang="en-US" sz="1500">
                <a:cs typeface="Zar" panose="00000400000000000000" pitchFamily="2" charset="-78"/>
              </a:rPr>
              <a:t>UVA </a:t>
            </a:r>
            <a:r>
              <a:rPr lang="fa-IR" altLang="en-US" sz="1500">
                <a:cs typeface="Zar" panose="00000400000000000000" pitchFamily="2" charset="-78"/>
              </a:rPr>
              <a:t> هم چنین پرتوهای </a:t>
            </a:r>
            <a:r>
              <a:rPr lang="en-US" altLang="en-US" sz="1500">
                <a:cs typeface="Zar" panose="00000400000000000000" pitchFamily="2" charset="-78"/>
              </a:rPr>
              <a:t>UVB </a:t>
            </a:r>
            <a:r>
              <a:rPr lang="fa-IR" altLang="en-US" sz="1500">
                <a:cs typeface="Zar" panose="00000400000000000000" pitchFamily="2" charset="-78"/>
              </a:rPr>
              <a:t> را واکنش پذیرتر می کنند، بنابراین در ترکیب با هم، می توانند کشنده باشند.</a:t>
            </a:r>
          </a:p>
          <a:p>
            <a:pPr algn="just" rtl="1" eaLnBrk="1" hangingPunct="1">
              <a:lnSpc>
                <a:spcPct val="160000"/>
              </a:lnSpc>
            </a:pPr>
            <a:r>
              <a:rPr lang="en-US" altLang="en-US" sz="1500">
                <a:solidFill>
                  <a:srgbClr val="FF0000"/>
                </a:solidFill>
                <a:cs typeface="Zar" panose="00000400000000000000" pitchFamily="2" charset="-78"/>
              </a:rPr>
              <a:t>SPF </a:t>
            </a:r>
            <a:r>
              <a:rPr lang="fa-IR" altLang="en-US" sz="1500">
                <a:solidFill>
                  <a:srgbClr val="FF0000"/>
                </a:solidFill>
                <a:cs typeface="Zar" panose="00000400000000000000" pitchFamily="2" charset="-78"/>
              </a:rPr>
              <a:t> با افزایش دفاع طبیعی پوست در برابر اشعه خورشید عمل </a:t>
            </a:r>
            <a:r>
              <a:rPr lang="fa-IR" altLang="en-US" sz="1500">
                <a:cs typeface="Zar" panose="00000400000000000000" pitchFamily="2" charset="-78"/>
              </a:rPr>
              <a:t>می کند. به عنوان مثال، </a:t>
            </a:r>
            <a:r>
              <a:rPr lang="en-US" altLang="en-US" sz="1500">
                <a:cs typeface="Zar" panose="00000400000000000000" pitchFamily="2" charset="-78"/>
              </a:rPr>
              <a:t>SPF 15 </a:t>
            </a:r>
            <a:r>
              <a:rPr lang="fa-IR" altLang="en-US" sz="1500">
                <a:cs typeface="Zar" panose="00000400000000000000" pitchFamily="2" charset="-78"/>
              </a:rPr>
              <a:t> حدود 15 برابر بیشتر از پوست معمولی شما بدون کرم ضد آفتاب، از آن محافظت می کند. بنابراین، </a:t>
            </a:r>
            <a:r>
              <a:rPr lang="en-US" altLang="en-US" sz="1500">
                <a:cs typeface="Zar" panose="00000400000000000000" pitchFamily="2" charset="-78"/>
              </a:rPr>
              <a:t>SPF 50 ، 50 </a:t>
            </a:r>
            <a:r>
              <a:rPr lang="fa-IR" altLang="en-US" sz="1500">
                <a:cs typeface="Zar" panose="00000400000000000000" pitchFamily="2" charset="-78"/>
              </a:rPr>
              <a:t> برابر بیشتر از پوست بدون کرم ضد آفتاب، از آن محافظت می کند. انتخاب کرم ضد آفتاب با طیف گسترده به این معنی است که از یک نوع ضد آفتابی  استفاده شود که هر دو اشعه </a:t>
            </a:r>
            <a:r>
              <a:rPr lang="en-US" altLang="en-US" sz="1500">
                <a:cs typeface="Zar" panose="00000400000000000000" pitchFamily="2" charset="-78"/>
              </a:rPr>
              <a:t>UVA </a:t>
            </a:r>
            <a:r>
              <a:rPr lang="fa-IR" altLang="en-US" sz="1500">
                <a:cs typeface="Zar" panose="00000400000000000000" pitchFamily="2" charset="-78"/>
              </a:rPr>
              <a:t> و </a:t>
            </a:r>
            <a:r>
              <a:rPr lang="en-US" altLang="en-US" sz="1500">
                <a:cs typeface="Zar" panose="00000400000000000000" pitchFamily="2" charset="-78"/>
              </a:rPr>
              <a:t>UVB </a:t>
            </a:r>
            <a:r>
              <a:rPr lang="fa-IR" altLang="en-US" sz="1500">
                <a:cs typeface="Zar" panose="00000400000000000000" pitchFamily="2" charset="-78"/>
              </a:rPr>
              <a:t> را مسدود می کند.</a:t>
            </a:r>
          </a:p>
          <a:p>
            <a:pPr algn="just" rtl="1" eaLnBrk="1" hangingPunct="1">
              <a:lnSpc>
                <a:spcPct val="160000"/>
              </a:lnSpc>
            </a:pPr>
            <a:endParaRPr lang="fa-IR" altLang="en-US" sz="1500" b="1">
              <a:cs typeface="Zar" panose="00000400000000000000" pitchFamily="2" charset="-78"/>
            </a:endParaRPr>
          </a:p>
        </p:txBody>
      </p:sp>
      <p:sp>
        <p:nvSpPr>
          <p:cNvPr id="5" name="Title 1"/>
          <p:cNvSpPr>
            <a:spLocks noGrp="1"/>
          </p:cNvSpPr>
          <p:nvPr>
            <p:ph type="title"/>
          </p:nvPr>
        </p:nvSpPr>
        <p:spPr>
          <a:xfrm>
            <a:off x="628650" y="1116013"/>
            <a:ext cx="7886700" cy="530225"/>
          </a:xfrm>
        </p:spPr>
        <p:txBody>
          <a:bodyPr rtlCol="0">
            <a:normAutofit fontScale="90000"/>
          </a:bodyPr>
          <a:lstStyle/>
          <a:p>
            <a:pPr algn="ctr" rtl="1" eaLnBrk="1" fontAlgn="auto" hangingPunct="1">
              <a:spcAft>
                <a:spcPts val="0"/>
              </a:spcAft>
              <a:defRPr/>
            </a:pPr>
            <a:r>
              <a:rPr lang="fa-IR" b="1" dirty="0">
                <a:cs typeface="Zar" panose="00000400000000000000" pitchFamily="2" charset="-78"/>
              </a:rPr>
              <a:t>تأثیر </a:t>
            </a:r>
            <a:r>
              <a:rPr lang="en-US" b="1" dirty="0">
                <a:cs typeface="Zar" panose="00000400000000000000" pitchFamily="2" charset="-78"/>
              </a:rPr>
              <a:t>SPF </a:t>
            </a:r>
            <a:r>
              <a:rPr lang="fa-IR" b="1" dirty="0">
                <a:cs typeface="Zar" panose="00000400000000000000" pitchFamily="2" charset="-78"/>
              </a:rPr>
              <a:t>بر میزان محافظت از پوست</a:t>
            </a:r>
            <a:br>
              <a:rPr lang="fa-IR" b="1" dirty="0">
                <a:cs typeface="Zar" panose="00000400000000000000" pitchFamily="2" charset="-78"/>
              </a:rPr>
            </a:br>
            <a:endParaRPr lang="fa-IR" dirty="0">
              <a:cs typeface="Zar" panose="00000400000000000000" pitchFamily="2" charset="-78"/>
            </a:endParaRPr>
          </a:p>
        </p:txBody>
      </p:sp>
    </p:spTree>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Content Placeholder 2"/>
          <p:cNvSpPr>
            <a:spLocks noGrp="1"/>
          </p:cNvSpPr>
          <p:nvPr>
            <p:ph idx="1"/>
          </p:nvPr>
        </p:nvSpPr>
        <p:spPr>
          <a:xfrm>
            <a:off x="165100" y="957263"/>
            <a:ext cx="8553450" cy="3581400"/>
          </a:xfrm>
        </p:spPr>
        <p:txBody>
          <a:bodyPr>
            <a:normAutofit fontScale="70000" lnSpcReduction="20000"/>
          </a:bodyPr>
          <a:lstStyle/>
          <a:p>
            <a:pPr algn="just" rtl="1" eaLnBrk="1" hangingPunct="1">
              <a:lnSpc>
                <a:spcPct val="100000"/>
              </a:lnSpc>
              <a:defRPr/>
            </a:pPr>
            <a:r>
              <a:rPr lang="fa-IR" altLang="en-US" sz="1800" dirty="0">
                <a:cs typeface="Zar" panose="00000400000000000000" pitchFamily="2" charset="-78"/>
              </a:rPr>
              <a:t>متخصصان پوست استفاده از ضد آفتاب‌هایی با </a:t>
            </a:r>
            <a:r>
              <a:rPr lang="en-US" altLang="en-US" sz="1800" dirty="0">
                <a:cs typeface="Zar" panose="00000400000000000000" pitchFamily="2" charset="-78"/>
              </a:rPr>
              <a:t>SPF </a:t>
            </a:r>
            <a:r>
              <a:rPr lang="fa-IR" altLang="en-US" sz="1800" dirty="0">
                <a:cs typeface="Zar" panose="00000400000000000000" pitchFamily="2" charset="-78"/>
              </a:rPr>
              <a:t>حداقل 30 را توصیه می‌کنند که مانع نفوذ 97</a:t>
            </a:r>
            <a:r>
              <a:rPr lang="fa-IR" altLang="en-US" sz="1800" dirty="0">
                <a:solidFill>
                  <a:srgbClr val="FF0000"/>
                </a:solidFill>
                <a:cs typeface="Zar" panose="00000400000000000000" pitchFamily="2" charset="-78"/>
              </a:rPr>
              <a:t> درصد از پرتو </a:t>
            </a:r>
            <a:r>
              <a:rPr lang="en-US" altLang="en-US" sz="1800" dirty="0">
                <a:solidFill>
                  <a:srgbClr val="FF0000"/>
                </a:solidFill>
                <a:cs typeface="Zar" panose="00000400000000000000" pitchFamily="2" charset="-78"/>
              </a:rPr>
              <a:t>UVB </a:t>
            </a:r>
            <a:r>
              <a:rPr lang="fa-IR" altLang="en-US" sz="1800" dirty="0">
                <a:solidFill>
                  <a:srgbClr val="FF0000"/>
                </a:solidFill>
                <a:cs typeface="Zar" panose="00000400000000000000" pitchFamily="2" charset="-78"/>
              </a:rPr>
              <a:t>به پوست می‌شود</a:t>
            </a:r>
            <a:r>
              <a:rPr lang="fa-IR" altLang="en-US" sz="1800" dirty="0">
                <a:cs typeface="Zar" panose="00000400000000000000" pitchFamily="2" charset="-78"/>
              </a:rPr>
              <a:t>.</a:t>
            </a:r>
          </a:p>
          <a:p>
            <a:pPr algn="r" rtl="1" eaLnBrk="1" hangingPunct="1">
              <a:defRPr/>
            </a:pPr>
            <a:r>
              <a:rPr lang="fa-IR" altLang="en-US" sz="1800" dirty="0">
                <a:cs typeface="Zar" panose="00000400000000000000" pitchFamily="2" charset="-78"/>
              </a:rPr>
              <a:t>ضد آفتاب </a:t>
            </a:r>
            <a:r>
              <a:rPr lang="en-US" altLang="en-US" sz="1800" dirty="0">
                <a:cs typeface="Zar" panose="00000400000000000000" pitchFamily="2" charset="-78"/>
              </a:rPr>
              <a:t>SPF 15: </a:t>
            </a:r>
            <a:r>
              <a:rPr lang="fa-IR" altLang="en-US" sz="1800" dirty="0">
                <a:cs typeface="Zar" panose="00000400000000000000" pitchFamily="2" charset="-78"/>
              </a:rPr>
              <a:t>تا 93 درصد</a:t>
            </a:r>
          </a:p>
          <a:p>
            <a:pPr algn="r" rtl="1" eaLnBrk="1" hangingPunct="1">
              <a:defRPr/>
            </a:pPr>
            <a:r>
              <a:rPr lang="fa-IR" altLang="en-US" sz="1800" dirty="0">
                <a:cs typeface="Zar" panose="00000400000000000000" pitchFamily="2" charset="-78"/>
              </a:rPr>
              <a:t>ضد آفتاب </a:t>
            </a:r>
            <a:r>
              <a:rPr lang="en-US" altLang="en-US" sz="1800" dirty="0">
                <a:cs typeface="Zar" panose="00000400000000000000" pitchFamily="2" charset="-78"/>
              </a:rPr>
              <a:t>SPF 30: </a:t>
            </a:r>
            <a:r>
              <a:rPr lang="fa-IR" altLang="en-US" sz="1800" dirty="0">
                <a:cs typeface="Zar" panose="00000400000000000000" pitchFamily="2" charset="-78"/>
              </a:rPr>
              <a:t>تا 97 درصد</a:t>
            </a:r>
          </a:p>
          <a:p>
            <a:pPr algn="r" rtl="1" eaLnBrk="1" hangingPunct="1">
              <a:defRPr/>
            </a:pPr>
            <a:r>
              <a:rPr lang="fa-IR" altLang="en-US" sz="1800" dirty="0">
                <a:cs typeface="Zar" panose="00000400000000000000" pitchFamily="2" charset="-78"/>
                <a:hlinkClick r:id="rId2"/>
              </a:rPr>
              <a:t>ضد آفتاب </a:t>
            </a:r>
            <a:r>
              <a:rPr lang="en-US" altLang="en-US" sz="1800" dirty="0">
                <a:cs typeface="Zar" panose="00000400000000000000" pitchFamily="2" charset="-78"/>
                <a:hlinkClick r:id="rId2"/>
              </a:rPr>
              <a:t>SPF 50</a:t>
            </a:r>
            <a:r>
              <a:rPr lang="en-US" altLang="en-US" sz="1800" dirty="0">
                <a:cs typeface="Zar" panose="00000400000000000000" pitchFamily="2" charset="-78"/>
              </a:rPr>
              <a:t>: </a:t>
            </a:r>
            <a:r>
              <a:rPr lang="fa-IR" altLang="en-US" sz="1800" dirty="0">
                <a:cs typeface="Zar" panose="00000400000000000000" pitchFamily="2" charset="-78"/>
              </a:rPr>
              <a:t>تقریبا 98 درصد از نفوذ اشعه فرابنفش </a:t>
            </a:r>
            <a:r>
              <a:rPr lang="en-US" altLang="en-US" sz="1800" dirty="0">
                <a:cs typeface="Zar" panose="00000400000000000000" pitchFamily="2" charset="-78"/>
              </a:rPr>
              <a:t>B </a:t>
            </a:r>
            <a:r>
              <a:rPr lang="fa-IR" altLang="en-US" sz="1800" dirty="0">
                <a:cs typeface="Zar" panose="00000400000000000000" pitchFamily="2" charset="-78"/>
              </a:rPr>
              <a:t>به پوست جلوگیری می‌کند.</a:t>
            </a:r>
          </a:p>
          <a:p>
            <a:pPr algn="r" rtl="1" eaLnBrk="1" hangingPunct="1">
              <a:defRPr/>
            </a:pPr>
            <a:endParaRPr lang="fa-IR" altLang="en-US" sz="1800" dirty="0">
              <a:cs typeface="Zar" panose="00000400000000000000" pitchFamily="2" charset="-78"/>
            </a:endParaRPr>
          </a:p>
          <a:p>
            <a:pPr algn="r" rtl="1" eaLnBrk="1" hangingPunct="1">
              <a:defRPr/>
            </a:pPr>
            <a:endParaRPr lang="fa-IR" altLang="en-US" sz="1800" dirty="0">
              <a:cs typeface="Zar" panose="00000400000000000000" pitchFamily="2" charset="-78"/>
            </a:endParaRPr>
          </a:p>
          <a:p>
            <a:pPr algn="just" rtl="1" eaLnBrk="1" hangingPunct="1">
              <a:lnSpc>
                <a:spcPct val="100000"/>
              </a:lnSpc>
              <a:defRPr/>
            </a:pPr>
            <a:r>
              <a:rPr lang="fa-IR" altLang="en-US" sz="1800" dirty="0">
                <a:cs typeface="Zar" panose="00000400000000000000" pitchFamily="2" charset="-78"/>
              </a:rPr>
              <a:t>هرچه </a:t>
            </a:r>
            <a:r>
              <a:rPr lang="en-US" altLang="en-US" sz="1800" dirty="0">
                <a:cs typeface="Zar" panose="00000400000000000000" pitchFamily="2" charset="-78"/>
              </a:rPr>
              <a:t>SPF </a:t>
            </a:r>
            <a:r>
              <a:rPr lang="fa-IR" altLang="en-US" sz="1800" dirty="0">
                <a:cs typeface="Zar" panose="00000400000000000000" pitchFamily="2" charset="-78"/>
              </a:rPr>
              <a:t>کرم بالاتر باشد درصد بیشتری از پرتوهای خورشید را مهار می‌کند؛ اما توجه کنید که </a:t>
            </a:r>
            <a:r>
              <a:rPr lang="fa-IR" altLang="en-US" sz="1800" dirty="0">
                <a:solidFill>
                  <a:srgbClr val="FF0000"/>
                </a:solidFill>
                <a:cs typeface="Zar" panose="00000400000000000000" pitchFamily="2" charset="-78"/>
              </a:rPr>
              <a:t>هیچ ضد آفتابی نمی‌تواند 100 درصدِ پرتوهای فرابنفش </a:t>
            </a:r>
            <a:r>
              <a:rPr lang="fa-IR" altLang="en-US" sz="1800" dirty="0">
                <a:cs typeface="Zar" panose="00000400000000000000" pitchFamily="2" charset="-78"/>
              </a:rPr>
              <a:t>را مهار کند. (به همین دلیل باید از سایر روش‌های محافظتی هم استفاده کنید.) همچنین افزایش چشمگیر </a:t>
            </a:r>
            <a:r>
              <a:rPr lang="en-US" altLang="en-US" sz="1800" dirty="0">
                <a:cs typeface="Zar" panose="00000400000000000000" pitchFamily="2" charset="-78"/>
              </a:rPr>
              <a:t>SPF، </a:t>
            </a:r>
            <a:r>
              <a:rPr lang="fa-IR" altLang="en-US" sz="1800" dirty="0">
                <a:solidFill>
                  <a:srgbClr val="FF0000"/>
                </a:solidFill>
                <a:cs typeface="Zar" panose="00000400000000000000" pitchFamily="2" charset="-78"/>
              </a:rPr>
              <a:t>قدرت انسداد را تنها با درصد کمی افزایش </a:t>
            </a:r>
            <a:r>
              <a:rPr lang="fa-IR" altLang="en-US" sz="1800" dirty="0">
                <a:cs typeface="Zar" panose="00000400000000000000" pitchFamily="2" charset="-78"/>
              </a:rPr>
              <a:t>می‌دهد.</a:t>
            </a:r>
          </a:p>
          <a:p>
            <a:pPr algn="just" rtl="1" eaLnBrk="1" hangingPunct="1">
              <a:lnSpc>
                <a:spcPct val="100000"/>
              </a:lnSpc>
              <a:defRPr/>
            </a:pPr>
            <a:r>
              <a:rPr lang="fa-IR" altLang="en-US" sz="1800" dirty="0">
                <a:cs typeface="Zar" panose="00000400000000000000" pitchFamily="2" charset="-78"/>
              </a:rPr>
              <a:t>همچنین به یاد داشته باشید که کرم ضد آفتاب با </a:t>
            </a:r>
            <a:r>
              <a:rPr lang="en-US" altLang="en-US" sz="1800" dirty="0">
                <a:cs typeface="Zar" panose="00000400000000000000" pitchFamily="2" charset="-78"/>
              </a:rPr>
              <a:t>SPF </a:t>
            </a:r>
            <a:r>
              <a:rPr lang="fa-IR" altLang="en-US" sz="1800" dirty="0">
                <a:cs typeface="Zar" panose="00000400000000000000" pitchFamily="2" charset="-78"/>
              </a:rPr>
              <a:t> بالا، به همان میزان کرم ضدآفتاب با </a:t>
            </a:r>
            <a:r>
              <a:rPr lang="en-US" altLang="en-US" sz="1800" dirty="0">
                <a:cs typeface="Zar" panose="00000400000000000000" pitchFamily="2" charset="-78"/>
              </a:rPr>
              <a:t>SPF </a:t>
            </a:r>
            <a:r>
              <a:rPr lang="fa-IR" altLang="en-US" sz="1800" dirty="0">
                <a:cs typeface="Zar" panose="00000400000000000000" pitchFamily="2" charset="-78"/>
              </a:rPr>
              <a:t>پایین روی پوست دوام می‌آورد. یعنی </a:t>
            </a:r>
            <a:r>
              <a:rPr lang="fa-IR" altLang="en-US" sz="1800" dirty="0">
                <a:solidFill>
                  <a:srgbClr val="FF0000"/>
                </a:solidFill>
                <a:cs typeface="Zar" panose="00000400000000000000" pitchFamily="2" charset="-78"/>
              </a:rPr>
              <a:t>کرم ضدآفتاب با </a:t>
            </a:r>
            <a:r>
              <a:rPr lang="en-US" altLang="en-US" sz="1800" dirty="0">
                <a:solidFill>
                  <a:srgbClr val="FF0000"/>
                </a:solidFill>
                <a:cs typeface="Zar" panose="00000400000000000000" pitchFamily="2" charset="-78"/>
              </a:rPr>
              <a:t>SPF </a:t>
            </a:r>
            <a:r>
              <a:rPr lang="fa-IR" altLang="en-US" sz="1800" dirty="0">
                <a:solidFill>
                  <a:srgbClr val="FF0000"/>
                </a:solidFill>
                <a:cs typeface="Zar" panose="00000400000000000000" pitchFamily="2" charset="-78"/>
              </a:rPr>
              <a:t> بالا این امکان را به شما نمی‌دهد که زمان بیشتری را خارج از منزل </a:t>
            </a:r>
            <a:r>
              <a:rPr lang="fa-IR" altLang="en-US" sz="1800" dirty="0">
                <a:cs typeface="Zar" panose="00000400000000000000" pitchFamily="2" charset="-78"/>
              </a:rPr>
              <a:t>بدون تجدید کرم ضدآفتاب بگذرانید.</a:t>
            </a:r>
          </a:p>
          <a:p>
            <a:pPr algn="just" rtl="1" eaLnBrk="1" hangingPunct="1">
              <a:lnSpc>
                <a:spcPct val="100000"/>
              </a:lnSpc>
              <a:defRPr/>
            </a:pPr>
            <a:r>
              <a:rPr lang="fa-IR" altLang="en-US" sz="1800" dirty="0">
                <a:cs typeface="Zar" panose="00000400000000000000" pitchFamily="2" charset="-78"/>
              </a:rPr>
              <a:t>وقتی خارج از منزل هستید، تقریباً هر دو ساعت یک‌بار و بعد از شنا کردن و تعریق، کرم ضد آفتاب خود را طبق دستورالعمل روی بسته کرم تجدید کنید.</a:t>
            </a:r>
          </a:p>
        </p:txBody>
      </p:sp>
      <p:pic>
        <p:nvPicPr>
          <p:cNvPr id="6144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419600"/>
            <a:ext cx="1914525"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288" y="1306513"/>
            <a:ext cx="8583612" cy="4476750"/>
          </a:xfrm>
        </p:spPr>
        <p:txBody>
          <a:bodyPr rtlCol="0">
            <a:normAutofit fontScale="70000" lnSpcReduction="20000"/>
          </a:bodyPr>
          <a:lstStyle/>
          <a:p>
            <a:pPr algn="just" rtl="1" eaLnBrk="1" fontAlgn="auto" hangingPunct="1">
              <a:lnSpc>
                <a:spcPct val="150000"/>
              </a:lnSpc>
              <a:spcAft>
                <a:spcPts val="0"/>
              </a:spcAft>
              <a:defRPr/>
            </a:pPr>
            <a:r>
              <a:rPr lang="fa-IR" b="1" dirty="0">
                <a:cs typeface="Zar" panose="00000400000000000000" pitchFamily="2" charset="-78"/>
              </a:rPr>
              <a:t>نحوه استفاده از ‌ضد آفتاب</a:t>
            </a:r>
          </a:p>
          <a:p>
            <a:pPr algn="just" rtl="1" eaLnBrk="1" fontAlgn="auto" hangingPunct="1">
              <a:lnSpc>
                <a:spcPct val="150000"/>
              </a:lnSpc>
              <a:spcAft>
                <a:spcPts val="0"/>
              </a:spcAft>
              <a:defRPr/>
            </a:pPr>
            <a:r>
              <a:rPr lang="fa-IR" dirty="0">
                <a:solidFill>
                  <a:srgbClr val="FF0000"/>
                </a:solidFill>
                <a:cs typeface="Zar" panose="00000400000000000000" pitchFamily="2" charset="-78"/>
              </a:rPr>
              <a:t>20 تا 30 دقیقه قبل از قرار گرفتن در معرض آفتاب</a:t>
            </a:r>
            <a:r>
              <a:rPr lang="fa-IR" dirty="0">
                <a:cs typeface="Zar" panose="00000400000000000000" pitchFamily="2" charset="-78"/>
              </a:rPr>
              <a:t>، از ضد آفتاب استفاده کنید تا با کمک دمای بدنتان بصورت نامحسوس کمی از پایه کرم روان شده و به طور کامل پوستتان را پوشش دهد.</a:t>
            </a:r>
          </a:p>
          <a:p>
            <a:pPr algn="just" rtl="1" eaLnBrk="1" fontAlgn="auto" hangingPunct="1">
              <a:lnSpc>
                <a:spcPct val="150000"/>
              </a:lnSpc>
              <a:spcAft>
                <a:spcPts val="0"/>
              </a:spcAft>
              <a:defRPr/>
            </a:pPr>
            <a:r>
              <a:rPr lang="fa-IR" dirty="0">
                <a:cs typeface="Zar" panose="00000400000000000000" pitchFamily="2" charset="-78"/>
              </a:rPr>
              <a:t>حتماً هر 2 تا 3 ساعت، کرم را از پوست خود پاک کرده و </a:t>
            </a:r>
            <a:r>
              <a:rPr lang="fa-IR" dirty="0">
                <a:solidFill>
                  <a:srgbClr val="FF0000"/>
                </a:solidFill>
                <a:cs typeface="Zar" panose="00000400000000000000" pitchFamily="2" charset="-78"/>
              </a:rPr>
              <a:t>دوباره آن را تجدید </a:t>
            </a:r>
            <a:r>
              <a:rPr lang="fa-IR" dirty="0">
                <a:cs typeface="Zar" panose="00000400000000000000" pitchFamily="2" charset="-78"/>
              </a:rPr>
              <a:t>کنید ؛ چرا که این ترکیبات شیمیایی اگر طولانی مدت روی پوست بمانند، مواد سمی تولید کرده و باعث آسیب به پوست و سبب چین و چروک می شوند.</a:t>
            </a:r>
          </a:p>
          <a:p>
            <a:pPr algn="just" rtl="1" eaLnBrk="1" fontAlgn="auto" hangingPunct="1">
              <a:lnSpc>
                <a:spcPct val="150000"/>
              </a:lnSpc>
              <a:spcAft>
                <a:spcPts val="0"/>
              </a:spcAft>
              <a:defRPr/>
            </a:pPr>
            <a:r>
              <a:rPr lang="fa-IR" dirty="0">
                <a:cs typeface="Zar" panose="00000400000000000000" pitchFamily="2" charset="-78"/>
              </a:rPr>
              <a:t>اگر از کرم یا ترکیب دیگری استفاده می‌کنید، حداقل 20 تا 30 دقیقه بعد از آن از ضد آفتاب استفاده کنید تا </a:t>
            </a:r>
            <a:r>
              <a:rPr lang="fa-IR" dirty="0">
                <a:solidFill>
                  <a:srgbClr val="FF0000"/>
                </a:solidFill>
                <a:cs typeface="Zar" panose="00000400000000000000" pitchFamily="2" charset="-78"/>
              </a:rPr>
              <a:t>خارجی ترین </a:t>
            </a:r>
            <a:r>
              <a:rPr lang="fa-IR" dirty="0">
                <a:cs typeface="Zar" panose="00000400000000000000" pitchFamily="2" charset="-78"/>
              </a:rPr>
              <a:t>لایه ضدآفتاب باشد.</a:t>
            </a:r>
          </a:p>
          <a:p>
            <a:pPr algn="just" rtl="1" eaLnBrk="1" fontAlgn="auto" hangingPunct="1">
              <a:lnSpc>
                <a:spcPct val="150000"/>
              </a:lnSpc>
              <a:spcAft>
                <a:spcPts val="0"/>
              </a:spcAft>
              <a:defRPr/>
            </a:pPr>
            <a:r>
              <a:rPr lang="fa-IR" dirty="0">
                <a:cs typeface="Zar" panose="00000400000000000000" pitchFamily="2" charset="-78"/>
              </a:rPr>
              <a:t>در صورتی که ضدآفتاب شما در برابر آب مقاوم باشد، اگر عرق کنید یا در آب فعالیت‌ کنید، ضد آفتاب تا 40 دقیقه بر روی پوستتان باقی می‌ماند. درصورتی که محصول شما شدیداً در برابر آب مقاوم باشد، این زمان به 80 دقیقه افزایش می‌یابد.</a:t>
            </a:r>
          </a:p>
        </p:txBody>
      </p:sp>
    </p:spTree>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84188" y="1638300"/>
            <a:ext cx="7886700" cy="1608138"/>
          </a:xfrm>
        </p:spPr>
        <p:txBody>
          <a:bodyPr/>
          <a:lstStyle/>
          <a:p>
            <a:pPr algn="just" rtl="1" eaLnBrk="1" hangingPunct="1">
              <a:lnSpc>
                <a:spcPct val="150000"/>
              </a:lnSpc>
            </a:pPr>
            <a:r>
              <a:rPr lang="fa-IR" altLang="en-US" sz="2100" dirty="0">
                <a:cs typeface="Zar" panose="00000400000000000000" pitchFamily="2" charset="-78"/>
              </a:rPr>
              <a:t>ضد آفتاب طیف گسترده محصولی است </a:t>
            </a:r>
            <a:r>
              <a:rPr lang="fa-IR" altLang="en-US" sz="2100" dirty="0">
                <a:solidFill>
                  <a:srgbClr val="FF0000"/>
                </a:solidFill>
                <a:cs typeface="Zar" panose="00000400000000000000" pitchFamily="2" charset="-78"/>
              </a:rPr>
              <a:t>که از پوست در برابر هر دو اشعه مضر </a:t>
            </a:r>
            <a:r>
              <a:rPr lang="en-US" altLang="en-US" sz="2100" dirty="0">
                <a:cs typeface="Zar" panose="00000400000000000000" pitchFamily="2" charset="-78"/>
              </a:rPr>
              <a:t>UVA </a:t>
            </a:r>
            <a:r>
              <a:rPr lang="fa-IR" altLang="en-US" sz="2100" dirty="0">
                <a:cs typeface="Zar" panose="00000400000000000000" pitchFamily="2" charset="-78"/>
              </a:rPr>
              <a:t> و </a:t>
            </a:r>
            <a:r>
              <a:rPr lang="en-US" altLang="en-US" sz="2100" dirty="0">
                <a:cs typeface="Zar" panose="00000400000000000000" pitchFamily="2" charset="-78"/>
              </a:rPr>
              <a:t>UVB  </a:t>
            </a:r>
            <a:r>
              <a:rPr lang="fa-IR" altLang="en-US" sz="2100" dirty="0">
                <a:cs typeface="Zar" panose="00000400000000000000" pitchFamily="2" charset="-78"/>
              </a:rPr>
              <a:t> مراقبت می کند. معمولا کرم های ضد آفتابی که با چنین فرمولاسیونی ساخته شده باشند روی بسته بندی آنها ضد آفتاب طیف گسترده درج شده است و یا علامت </a:t>
            </a:r>
            <a:r>
              <a:rPr lang="en-US" altLang="en-US" sz="2100" dirty="0">
                <a:cs typeface="Zar" panose="00000400000000000000" pitchFamily="2" charset="-78"/>
              </a:rPr>
              <a:t>PA </a:t>
            </a:r>
            <a:r>
              <a:rPr lang="fa-IR" altLang="en-US" sz="2100" dirty="0">
                <a:cs typeface="Zar" panose="00000400000000000000" pitchFamily="2" charset="-78"/>
              </a:rPr>
              <a:t> و </a:t>
            </a:r>
            <a:r>
              <a:rPr lang="en-US" altLang="en-US" sz="2100" dirty="0">
                <a:cs typeface="Zar" panose="00000400000000000000" pitchFamily="2" charset="-78"/>
              </a:rPr>
              <a:t>SPF </a:t>
            </a:r>
            <a:r>
              <a:rPr lang="fa-IR" altLang="en-US" sz="2100" dirty="0">
                <a:cs typeface="Zar" panose="00000400000000000000" pitchFamily="2" charset="-78"/>
              </a:rPr>
              <a:t> بر روی بسته بندی آنها با میزان خاص به چشم می خورد. </a:t>
            </a:r>
            <a:endParaRPr lang="en-US" altLang="en-US" sz="2100" dirty="0">
              <a:cs typeface="Zar" panose="00000400000000000000" pitchFamily="2" charset="-78"/>
            </a:endParaRPr>
          </a:p>
        </p:txBody>
      </p:sp>
      <p:graphicFrame>
        <p:nvGraphicFramePr>
          <p:cNvPr id="4" name="Content Placeholder 3"/>
          <p:cNvGraphicFramePr>
            <a:graphicFrameLocks noGrp="1"/>
          </p:cNvGraphicFramePr>
          <p:nvPr>
            <p:ph idx="1"/>
          </p:nvPr>
        </p:nvGraphicFramePr>
        <p:xfrm>
          <a:off x="173038" y="3992563"/>
          <a:ext cx="2979738" cy="1135061"/>
        </p:xfrm>
        <a:graphic>
          <a:graphicData uri="http://schemas.openxmlformats.org/drawingml/2006/table">
            <a:tbl>
              <a:tblPr/>
              <a:tblGrid>
                <a:gridCol w="1489869">
                  <a:extLst>
                    <a:ext uri="{9D8B030D-6E8A-4147-A177-3AD203B41FA5}">
                      <a16:colId xmlns:a16="http://schemas.microsoft.com/office/drawing/2014/main" val="20000"/>
                    </a:ext>
                  </a:extLst>
                </a:gridCol>
                <a:gridCol w="1489869">
                  <a:extLst>
                    <a:ext uri="{9D8B030D-6E8A-4147-A177-3AD203B41FA5}">
                      <a16:colId xmlns:a16="http://schemas.microsoft.com/office/drawing/2014/main" val="20001"/>
                    </a:ext>
                  </a:extLst>
                </a:gridCol>
              </a:tblGrid>
              <a:tr h="447944">
                <a:tc>
                  <a:txBody>
                    <a:bodyPr/>
                    <a:lstStyle/>
                    <a:p>
                      <a:pPr algn="ctr"/>
                      <a:r>
                        <a:rPr lang="fa-IR" sz="1000" b="1" dirty="0">
                          <a:solidFill>
                            <a:srgbClr val="FFFFFF"/>
                          </a:solidFill>
                          <a:effectLst/>
                          <a:cs typeface="Zar" panose="00000400000000000000" pitchFamily="2" charset="-78"/>
                        </a:rPr>
                        <a:t>میزان محافظت در</a:t>
                      </a:r>
                      <a:br>
                        <a:rPr lang="fa-IR" sz="1000" b="1" dirty="0">
                          <a:solidFill>
                            <a:srgbClr val="FFFFFF"/>
                          </a:solidFill>
                          <a:effectLst/>
                          <a:cs typeface="Zar" panose="00000400000000000000" pitchFamily="2" charset="-78"/>
                        </a:rPr>
                      </a:br>
                      <a:r>
                        <a:rPr lang="fa-IR" sz="1000" b="1" dirty="0">
                          <a:solidFill>
                            <a:srgbClr val="FFFFFF"/>
                          </a:solidFill>
                          <a:effectLst/>
                          <a:cs typeface="Zar" panose="00000400000000000000" pitchFamily="2" charset="-78"/>
                        </a:rPr>
                        <a:t>برابر اشعه </a:t>
                      </a:r>
                      <a:r>
                        <a:rPr lang="en-US" sz="1000" b="1" dirty="0">
                          <a:solidFill>
                            <a:srgbClr val="FFFFFF"/>
                          </a:solidFill>
                          <a:effectLst/>
                          <a:cs typeface="Zar" panose="00000400000000000000" pitchFamily="2" charset="-78"/>
                        </a:rPr>
                        <a:t>UVB</a:t>
                      </a:r>
                      <a:endParaRPr lang="en-US" sz="1000" dirty="0">
                        <a:effectLst/>
                        <a:cs typeface="Zar" panose="00000400000000000000" pitchFamily="2" charset="-78"/>
                      </a:endParaRPr>
                    </a:p>
                  </a:txBody>
                  <a:tcPr marL="4763" marR="4763" marT="4763" marB="4763" anchor="ctr">
                    <a:lnL>
                      <a:noFill/>
                    </a:lnL>
                    <a:lnR>
                      <a:noFill/>
                    </a:lnR>
                    <a:lnT>
                      <a:noFill/>
                    </a:lnT>
                    <a:lnB>
                      <a:noFill/>
                    </a:lnB>
                    <a:solidFill>
                      <a:srgbClr val="9966CC"/>
                    </a:solidFill>
                  </a:tcPr>
                </a:tc>
                <a:tc>
                  <a:txBody>
                    <a:bodyPr/>
                    <a:lstStyle/>
                    <a:p>
                      <a:pPr algn="ctr"/>
                      <a:r>
                        <a:rPr lang="fa-IR" sz="1000" b="1" dirty="0">
                          <a:solidFill>
                            <a:srgbClr val="FFFFFF"/>
                          </a:solidFill>
                          <a:effectLst/>
                          <a:cs typeface="Zar" panose="00000400000000000000" pitchFamily="2" charset="-78"/>
                        </a:rPr>
                        <a:t>درجه</a:t>
                      </a:r>
                      <a:br>
                        <a:rPr lang="fa-IR" sz="1000" b="1" dirty="0">
                          <a:solidFill>
                            <a:srgbClr val="FFFFFF"/>
                          </a:solidFill>
                          <a:effectLst/>
                          <a:cs typeface="Zar" panose="00000400000000000000" pitchFamily="2" charset="-78"/>
                        </a:rPr>
                      </a:br>
                      <a:r>
                        <a:rPr lang="en-US" sz="1000" b="1" dirty="0">
                          <a:solidFill>
                            <a:srgbClr val="FFFFFF"/>
                          </a:solidFill>
                          <a:effectLst/>
                          <a:cs typeface="Zar" panose="00000400000000000000" pitchFamily="2" charset="-78"/>
                        </a:rPr>
                        <a:t>PA</a:t>
                      </a:r>
                      <a:endParaRPr lang="en-US" sz="1000" dirty="0">
                        <a:effectLst/>
                        <a:cs typeface="Zar" panose="00000400000000000000" pitchFamily="2" charset="-78"/>
                      </a:endParaRPr>
                    </a:p>
                  </a:txBody>
                  <a:tcPr marL="4763" marR="4763" marT="4763" marB="4763" anchor="ctr">
                    <a:lnL>
                      <a:noFill/>
                    </a:lnL>
                    <a:lnR>
                      <a:noFill/>
                    </a:lnR>
                    <a:lnT>
                      <a:noFill/>
                    </a:lnT>
                    <a:lnB>
                      <a:noFill/>
                    </a:lnB>
                    <a:solidFill>
                      <a:srgbClr val="3399FF"/>
                    </a:solidFill>
                  </a:tcPr>
                </a:tc>
                <a:extLst>
                  <a:ext uri="{0D108BD9-81ED-4DB2-BD59-A6C34878D82A}">
                    <a16:rowId xmlns:a16="http://schemas.microsoft.com/office/drawing/2014/main" val="10000"/>
                  </a:ext>
                </a:extLst>
              </a:tr>
              <a:tr h="229039">
                <a:tc>
                  <a:txBody>
                    <a:bodyPr/>
                    <a:lstStyle/>
                    <a:p>
                      <a:pPr algn="ctr"/>
                      <a:r>
                        <a:rPr lang="fa-IR" sz="1000" b="1">
                          <a:solidFill>
                            <a:srgbClr val="000000"/>
                          </a:solidFill>
                          <a:effectLst/>
                          <a:cs typeface="Zar" panose="00000400000000000000" pitchFamily="2" charset="-78"/>
                        </a:rPr>
                        <a:t>کم</a:t>
                      </a:r>
                      <a:endParaRPr lang="fa-IR" sz="1000">
                        <a:effectLst/>
                        <a:cs typeface="Zar" panose="00000400000000000000" pitchFamily="2" charset="-78"/>
                      </a:endParaRPr>
                    </a:p>
                  </a:txBody>
                  <a:tcPr marL="4763" marR="4763" marT="4763" marB="4763" anchor="ctr">
                    <a:lnL>
                      <a:noFill/>
                    </a:lnL>
                    <a:lnR>
                      <a:noFill/>
                    </a:lnR>
                    <a:lnT>
                      <a:noFill/>
                    </a:lnT>
                    <a:lnB>
                      <a:noFill/>
                    </a:lnB>
                  </a:tcPr>
                </a:tc>
                <a:tc>
                  <a:txBody>
                    <a:bodyPr/>
                    <a:lstStyle/>
                    <a:p>
                      <a:pPr algn="ctr"/>
                      <a:r>
                        <a:rPr lang="en-US" sz="1000" dirty="0">
                          <a:solidFill>
                            <a:srgbClr val="000000"/>
                          </a:solidFill>
                          <a:effectLst/>
                          <a:cs typeface="Zar" panose="00000400000000000000" pitchFamily="2" charset="-78"/>
                        </a:rPr>
                        <a:t>+</a:t>
                      </a:r>
                      <a:endParaRPr lang="en-US" sz="1000" dirty="0">
                        <a:effectLst/>
                        <a:cs typeface="Zar" panose="00000400000000000000" pitchFamily="2" charset="-78"/>
                      </a:endParaRPr>
                    </a:p>
                  </a:txBody>
                  <a:tcPr marL="4763" marR="4763" marT="4763" marB="4763" anchor="ctr">
                    <a:lnL>
                      <a:noFill/>
                    </a:lnL>
                    <a:lnR>
                      <a:noFill/>
                    </a:lnR>
                    <a:lnT>
                      <a:noFill/>
                    </a:lnT>
                    <a:lnB>
                      <a:noFill/>
                    </a:lnB>
                  </a:tcPr>
                </a:tc>
                <a:extLst>
                  <a:ext uri="{0D108BD9-81ED-4DB2-BD59-A6C34878D82A}">
                    <a16:rowId xmlns:a16="http://schemas.microsoft.com/office/drawing/2014/main" val="10001"/>
                  </a:ext>
                </a:extLst>
              </a:tr>
              <a:tr h="229039">
                <a:tc>
                  <a:txBody>
                    <a:bodyPr/>
                    <a:lstStyle/>
                    <a:p>
                      <a:pPr algn="ctr"/>
                      <a:r>
                        <a:rPr lang="fa-IR" sz="1000" b="1">
                          <a:solidFill>
                            <a:srgbClr val="000000"/>
                          </a:solidFill>
                          <a:effectLst/>
                          <a:cs typeface="Zar" panose="00000400000000000000" pitchFamily="2" charset="-78"/>
                        </a:rPr>
                        <a:t>متوسط</a:t>
                      </a:r>
                      <a:endParaRPr lang="fa-IR" sz="1000">
                        <a:effectLst/>
                        <a:cs typeface="Zar" panose="00000400000000000000" pitchFamily="2" charset="-78"/>
                      </a:endParaRPr>
                    </a:p>
                  </a:txBody>
                  <a:tcPr marL="4763" marR="4763" marT="4763" marB="4763" anchor="ctr">
                    <a:lnL>
                      <a:noFill/>
                    </a:lnL>
                    <a:lnR>
                      <a:noFill/>
                    </a:lnR>
                    <a:lnT>
                      <a:noFill/>
                    </a:lnT>
                    <a:lnB>
                      <a:noFill/>
                    </a:lnB>
                  </a:tcPr>
                </a:tc>
                <a:tc>
                  <a:txBody>
                    <a:bodyPr/>
                    <a:lstStyle/>
                    <a:p>
                      <a:pPr algn="ctr"/>
                      <a:r>
                        <a:rPr lang="en-US" sz="1000">
                          <a:solidFill>
                            <a:srgbClr val="000000"/>
                          </a:solidFill>
                          <a:effectLst/>
                          <a:cs typeface="Zar" panose="00000400000000000000" pitchFamily="2" charset="-78"/>
                        </a:rPr>
                        <a:t>++</a:t>
                      </a:r>
                      <a:endParaRPr lang="en-US" sz="1000">
                        <a:effectLst/>
                        <a:cs typeface="Zar" panose="00000400000000000000" pitchFamily="2" charset="-78"/>
                      </a:endParaRPr>
                    </a:p>
                  </a:txBody>
                  <a:tcPr marL="4763" marR="4763" marT="4763" marB="4763" anchor="ctr">
                    <a:lnL>
                      <a:noFill/>
                    </a:lnL>
                    <a:lnR>
                      <a:noFill/>
                    </a:lnR>
                    <a:lnT>
                      <a:noFill/>
                    </a:lnT>
                    <a:lnB>
                      <a:noFill/>
                    </a:lnB>
                  </a:tcPr>
                </a:tc>
                <a:extLst>
                  <a:ext uri="{0D108BD9-81ED-4DB2-BD59-A6C34878D82A}">
                    <a16:rowId xmlns:a16="http://schemas.microsoft.com/office/drawing/2014/main" val="10002"/>
                  </a:ext>
                </a:extLst>
              </a:tr>
              <a:tr h="229039">
                <a:tc>
                  <a:txBody>
                    <a:bodyPr/>
                    <a:lstStyle/>
                    <a:p>
                      <a:pPr algn="ctr"/>
                      <a:r>
                        <a:rPr lang="fa-IR" sz="1000" b="1" dirty="0">
                          <a:solidFill>
                            <a:srgbClr val="000000"/>
                          </a:solidFill>
                          <a:effectLst/>
                          <a:cs typeface="Zar" panose="00000400000000000000" pitchFamily="2" charset="-78"/>
                        </a:rPr>
                        <a:t>بسیار خوب</a:t>
                      </a:r>
                      <a:endParaRPr lang="fa-IR" sz="1000" dirty="0">
                        <a:effectLst/>
                        <a:cs typeface="Zar" panose="00000400000000000000" pitchFamily="2" charset="-78"/>
                      </a:endParaRPr>
                    </a:p>
                  </a:txBody>
                  <a:tcPr marL="4763" marR="4763" marT="4763" marB="4763" anchor="ctr">
                    <a:lnL>
                      <a:noFill/>
                    </a:lnL>
                    <a:lnR>
                      <a:noFill/>
                    </a:lnR>
                    <a:lnT>
                      <a:noFill/>
                    </a:lnT>
                    <a:lnB>
                      <a:noFill/>
                    </a:lnB>
                  </a:tcPr>
                </a:tc>
                <a:tc>
                  <a:txBody>
                    <a:bodyPr/>
                    <a:lstStyle/>
                    <a:p>
                      <a:pPr algn="ctr"/>
                      <a:r>
                        <a:rPr lang="en-US" sz="1000" dirty="0">
                          <a:solidFill>
                            <a:srgbClr val="000000"/>
                          </a:solidFill>
                          <a:effectLst/>
                          <a:cs typeface="Zar" panose="00000400000000000000" pitchFamily="2" charset="-78"/>
                        </a:rPr>
                        <a:t>+++</a:t>
                      </a:r>
                      <a:endParaRPr lang="en-US" sz="1000" dirty="0">
                        <a:effectLst/>
                        <a:cs typeface="Zar" panose="00000400000000000000" pitchFamily="2" charset="-78"/>
                      </a:endParaRPr>
                    </a:p>
                  </a:txBody>
                  <a:tcPr marL="4763" marR="4763" marT="4763" marB="4763" anchor="ctr">
                    <a:lnL>
                      <a:noFill/>
                    </a:lnL>
                    <a:lnR>
                      <a:noFill/>
                    </a:lnR>
                    <a:lnT>
                      <a:noFill/>
                    </a:lnT>
                    <a:lnB>
                      <a:noFill/>
                    </a:lnB>
                  </a:tcPr>
                </a:tc>
                <a:extLst>
                  <a:ext uri="{0D108BD9-81ED-4DB2-BD59-A6C34878D82A}">
                    <a16:rowId xmlns:a16="http://schemas.microsoft.com/office/drawing/2014/main" val="10003"/>
                  </a:ext>
                </a:extLst>
              </a:tr>
            </a:tbl>
          </a:graphicData>
        </a:graphic>
      </p:graphicFrame>
      <p:sp>
        <p:nvSpPr>
          <p:cNvPr id="5" name="Rectangle 1"/>
          <p:cNvSpPr>
            <a:spLocks noChangeArrowheads="1"/>
          </p:cNvSpPr>
          <p:nvPr/>
        </p:nvSpPr>
        <p:spPr bwMode="auto">
          <a:xfrm>
            <a:off x="3389313" y="3532188"/>
            <a:ext cx="5329237"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nchor="ctr">
            <a:spAutoFit/>
          </a:bodyPr>
          <a:lstStyle/>
          <a:p>
            <a:pPr algn="just" defTabSz="685800" rtl="1">
              <a:lnSpc>
                <a:spcPct val="150000"/>
              </a:lnSpc>
              <a:defRPr/>
            </a:pPr>
            <a:r>
              <a:rPr lang="ar-SA" sz="3000" b="1" dirty="0">
                <a:solidFill>
                  <a:srgbClr val="FF0000"/>
                </a:solidFill>
                <a:cs typeface="Zar" panose="00000400000000000000" pitchFamily="2" charset="-78"/>
              </a:rPr>
              <a:t>معنی</a:t>
            </a:r>
            <a:r>
              <a:rPr lang="en-US" sz="3000" b="1" dirty="0">
                <a:solidFill>
                  <a:srgbClr val="FF0000"/>
                </a:solidFill>
                <a:cs typeface="Zar" panose="00000400000000000000" pitchFamily="2" charset="-78"/>
              </a:rPr>
              <a:t> PA </a:t>
            </a:r>
            <a:r>
              <a:rPr lang="ar-SA" sz="3000" b="1" dirty="0">
                <a:solidFill>
                  <a:srgbClr val="FF0000"/>
                </a:solidFill>
                <a:cs typeface="Zar" panose="00000400000000000000" pitchFamily="2" charset="-78"/>
              </a:rPr>
              <a:t>بر روی کرم ضد آفتاب</a:t>
            </a:r>
            <a:r>
              <a:rPr lang="en-US" sz="3000" b="1" dirty="0">
                <a:solidFill>
                  <a:srgbClr val="FF0000"/>
                </a:solidFill>
                <a:cs typeface="Zar" panose="00000400000000000000" pitchFamily="2" charset="-78"/>
              </a:rPr>
              <a:t>:</a:t>
            </a:r>
            <a:endParaRPr lang="en-US" b="1" dirty="0">
              <a:solidFill>
                <a:prstClr val="black"/>
              </a:solidFill>
              <a:cs typeface="Zar" panose="00000400000000000000" pitchFamily="2" charset="-78"/>
            </a:endParaRPr>
          </a:p>
          <a:p>
            <a:pPr algn="just" defTabSz="685800" rtl="1">
              <a:lnSpc>
                <a:spcPct val="150000"/>
              </a:lnSpc>
              <a:defRPr/>
            </a:pPr>
            <a:r>
              <a:rPr lang="ar-SA" sz="1500" dirty="0">
                <a:solidFill>
                  <a:srgbClr val="000000"/>
                </a:solidFill>
                <a:cs typeface="Zar" panose="00000400000000000000" pitchFamily="2" charset="-78"/>
              </a:rPr>
              <a:t>مخفف</a:t>
            </a:r>
            <a:r>
              <a:rPr lang="en-US" sz="1500" dirty="0">
                <a:solidFill>
                  <a:srgbClr val="000000"/>
                </a:solidFill>
                <a:cs typeface="Zar" panose="00000400000000000000" pitchFamily="2" charset="-78"/>
              </a:rPr>
              <a:t> "Protection Grade of UVA " </a:t>
            </a:r>
            <a:r>
              <a:rPr lang="ar-SA" sz="1500" dirty="0">
                <a:solidFill>
                  <a:srgbClr val="000000"/>
                </a:solidFill>
                <a:cs typeface="Zar" panose="00000400000000000000" pitchFamily="2" charset="-78"/>
              </a:rPr>
              <a:t>به معنای درجه حفاظت کرم از پوست در برابر اشعه</a:t>
            </a:r>
            <a:r>
              <a:rPr lang="en-US" sz="1500" dirty="0">
                <a:solidFill>
                  <a:srgbClr val="000000"/>
                </a:solidFill>
                <a:cs typeface="Zar" panose="00000400000000000000" pitchFamily="2" charset="-78"/>
              </a:rPr>
              <a:t> UVA </a:t>
            </a:r>
            <a:r>
              <a:rPr lang="ar-SA" sz="1500" dirty="0">
                <a:solidFill>
                  <a:srgbClr val="000000"/>
                </a:solidFill>
                <a:cs typeface="Zar" panose="00000400000000000000" pitchFamily="2" charset="-78"/>
              </a:rPr>
              <a:t>است</a:t>
            </a:r>
            <a:r>
              <a:rPr lang="en-US" sz="1500" dirty="0">
                <a:solidFill>
                  <a:srgbClr val="000000"/>
                </a:solidFill>
                <a:cs typeface="Zar" panose="00000400000000000000" pitchFamily="2" charset="-78"/>
              </a:rPr>
              <a:t>. PA  </a:t>
            </a:r>
            <a:r>
              <a:rPr lang="ar-SA" sz="1500" dirty="0">
                <a:solidFill>
                  <a:srgbClr val="000000"/>
                </a:solidFill>
                <a:cs typeface="Zar" panose="00000400000000000000" pitchFamily="2" charset="-78"/>
              </a:rPr>
              <a:t>از یک پلاس (+)  تا 4 پلاس  درجه بندی می شود. میزان مراقبت پوست در برابر</a:t>
            </a:r>
            <a:r>
              <a:rPr lang="en-US" sz="1500" dirty="0">
                <a:solidFill>
                  <a:srgbClr val="000000"/>
                </a:solidFill>
                <a:cs typeface="Zar" panose="00000400000000000000" pitchFamily="2" charset="-78"/>
              </a:rPr>
              <a:t> UVA </a:t>
            </a:r>
            <a:r>
              <a:rPr lang="ar-SA" sz="1500" dirty="0">
                <a:solidFill>
                  <a:srgbClr val="000000"/>
                </a:solidFill>
                <a:cs typeface="Zar" panose="00000400000000000000" pitchFamily="2" charset="-78"/>
              </a:rPr>
              <a:t>با پلاس های مختلف در جدول زیر بیان شده است</a:t>
            </a:r>
            <a:r>
              <a:rPr lang="en-US" sz="1500" dirty="0">
                <a:solidFill>
                  <a:srgbClr val="000000"/>
                </a:solidFill>
                <a:cs typeface="Zar" panose="00000400000000000000" pitchFamily="2" charset="-78"/>
              </a:rPr>
              <a:t>.</a:t>
            </a:r>
            <a:endParaRPr lang="en-US" sz="4050" dirty="0">
              <a:solidFill>
                <a:prstClr val="black"/>
              </a:solidFill>
              <a:cs typeface="Zar" panose="00000400000000000000" pitchFamily="2" charset="-78"/>
            </a:endParaRPr>
          </a:p>
        </p:txBody>
      </p:sp>
      <p:sp>
        <p:nvSpPr>
          <p:cNvPr id="63501" name="Title 1"/>
          <p:cNvSpPr txBox="1">
            <a:spLocks/>
          </p:cNvSpPr>
          <p:nvPr/>
        </p:nvSpPr>
        <p:spPr bwMode="auto">
          <a:xfrm>
            <a:off x="484188" y="76200"/>
            <a:ext cx="7886700"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rtl="1" eaLnBrk="1" hangingPunct="1">
              <a:spcBef>
                <a:spcPct val="0"/>
              </a:spcBef>
              <a:buFontTx/>
              <a:buNone/>
            </a:pPr>
            <a:r>
              <a:rPr lang="fa-IR" altLang="en-US" b="1" dirty="0">
                <a:solidFill>
                  <a:srgbClr val="000000"/>
                </a:solidFill>
                <a:latin typeface="Calibri Light" panose="020F0302020204030204" pitchFamily="34" charset="0"/>
                <a:cs typeface="Zar" panose="00000400000000000000" pitchFamily="2" charset="-78"/>
              </a:rPr>
              <a:t>ضد آفتاب طیف گسترده چیست؟</a:t>
            </a:r>
            <a:endParaRPr lang="en-US" altLang="en-US" dirty="0">
              <a:solidFill>
                <a:srgbClr val="000000"/>
              </a:solidFill>
              <a:latin typeface="Calibri Light" panose="020F0302020204030204" pitchFamily="34" charset="0"/>
              <a:cs typeface="Zar" panose="00000400000000000000" pitchFamily="2" charset="-78"/>
            </a:endParaRPr>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785601098"/>
              </p:ext>
            </p:extLst>
          </p:nvPr>
        </p:nvGraphicFramePr>
        <p:xfrm>
          <a:off x="533400" y="381000"/>
          <a:ext cx="8077200" cy="5964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625475" y="933450"/>
            <a:ext cx="7886700" cy="949325"/>
          </a:xfrm>
        </p:spPr>
        <p:txBody>
          <a:bodyPr/>
          <a:lstStyle/>
          <a:p>
            <a:pPr algn="ctr" rtl="1" eaLnBrk="1" hangingPunct="1"/>
            <a:r>
              <a:rPr lang="fa-IR" altLang="en-US" b="1">
                <a:cs typeface="Zar" panose="00000400000000000000" pitchFamily="2" charset="-78"/>
              </a:rPr>
              <a:t>حفاظت از چشم با عینک آفتابی</a:t>
            </a:r>
            <a:endParaRPr lang="fa-IR" altLang="en-US"/>
          </a:p>
        </p:txBody>
      </p:sp>
      <p:sp>
        <p:nvSpPr>
          <p:cNvPr id="3" name="Content Placeholder 2"/>
          <p:cNvSpPr>
            <a:spLocks noGrp="1"/>
          </p:cNvSpPr>
          <p:nvPr>
            <p:ph idx="1"/>
          </p:nvPr>
        </p:nvSpPr>
        <p:spPr>
          <a:xfrm>
            <a:off x="284163" y="1692275"/>
            <a:ext cx="8567737" cy="3287713"/>
          </a:xfrm>
        </p:spPr>
        <p:txBody>
          <a:bodyPr rtlCol="0">
            <a:normAutofit fontScale="62500" lnSpcReduction="20000"/>
          </a:bodyPr>
          <a:lstStyle/>
          <a:p>
            <a:pPr algn="just" rtl="1" eaLnBrk="1" fontAlgn="auto" hangingPunct="1">
              <a:lnSpc>
                <a:spcPct val="150000"/>
              </a:lnSpc>
              <a:spcAft>
                <a:spcPts val="0"/>
              </a:spcAft>
              <a:defRPr/>
            </a:pPr>
            <a:r>
              <a:rPr lang="ar-SA" dirty="0">
                <a:cs typeface="Zar" panose="00000400000000000000" pitchFamily="2" charset="-78"/>
              </a:rPr>
              <a:t>اولین عینک آفتابی در دوره قاجاریه و با شروع سفرهای برون مرزی </a:t>
            </a:r>
            <a:r>
              <a:rPr lang="ar-SA" u="sng" dirty="0">
                <a:cs typeface="Zar" panose="00000400000000000000" pitchFamily="2" charset="-78"/>
                <a:hlinkClick r:id="rId2" tooltip="ناصرالدین‌شاه"/>
              </a:rPr>
              <a:t>ناصرالدین شاه</a:t>
            </a:r>
            <a:r>
              <a:rPr lang="en-US" dirty="0">
                <a:cs typeface="Zar" panose="00000400000000000000" pitchFamily="2" charset="-78"/>
              </a:rPr>
              <a:t> </a:t>
            </a:r>
            <a:r>
              <a:rPr lang="ar-SA" dirty="0">
                <a:cs typeface="Zar" panose="00000400000000000000" pitchFamily="2" charset="-78"/>
              </a:rPr>
              <a:t>به </a:t>
            </a:r>
            <a:r>
              <a:rPr lang="ar-SA" u="sng" dirty="0">
                <a:cs typeface="Zar" panose="00000400000000000000" pitchFamily="2" charset="-78"/>
                <a:hlinkClick r:id="rId3" tooltip="ایران"/>
              </a:rPr>
              <a:t>ایران</a:t>
            </a:r>
            <a:r>
              <a:rPr lang="en-US" dirty="0">
                <a:cs typeface="Zar" panose="00000400000000000000" pitchFamily="2" charset="-78"/>
              </a:rPr>
              <a:t> </a:t>
            </a:r>
            <a:r>
              <a:rPr lang="ar-SA" dirty="0">
                <a:cs typeface="Zar" panose="00000400000000000000" pitchFamily="2" charset="-78"/>
              </a:rPr>
              <a:t>وارد شد و می‌توان از او به عنوان اولین فرد دارای عینک آفتابی در ایران نام برد. عینک آفتابی در سالهای بعد در دوران پهلوی و پس از هجوم متفقین به ایران رواج بیشتری پیدا کرد</a:t>
            </a:r>
            <a:r>
              <a:rPr lang="en-US" dirty="0">
                <a:cs typeface="Zar" panose="00000400000000000000" pitchFamily="2" charset="-78"/>
              </a:rPr>
              <a:t>. </a:t>
            </a:r>
          </a:p>
          <a:p>
            <a:pPr algn="just" rtl="1" eaLnBrk="1" fontAlgn="auto" hangingPunct="1">
              <a:lnSpc>
                <a:spcPct val="150000"/>
              </a:lnSpc>
              <a:spcAft>
                <a:spcPts val="0"/>
              </a:spcAft>
              <a:defRPr/>
            </a:pPr>
            <a:r>
              <a:rPr lang="ar-SA" dirty="0">
                <a:cs typeface="Zar" panose="00000400000000000000" pitchFamily="2" charset="-78"/>
              </a:rPr>
              <a:t>در سالهای اخیر با تغییر فرهنگ مردم ایران و همچنین ورود انواع عینک‌های آفتابی به کشور حجم استفاده از این کالا رواج پیدا کرده و به غیر از موارد پزشکی در صنعت مد و فشن نیز جای خود را باز کرده‌است. ورود نمایندگی‌ها و واسطه‌های برندهای مختلف سبب آشنایی بیشتر مردم با عینک آفتابی شده‌است و بخش‌های مختلف بازار را تحت تأثیر قرار داده‌است. پس از فروش عینک در مغازه‌ها و استقبال مردم از این کالا </a:t>
            </a:r>
            <a:r>
              <a:rPr lang="ar-SA" u="sng" dirty="0">
                <a:cs typeface="Zar" panose="00000400000000000000" pitchFamily="2" charset="-78"/>
                <a:hlinkClick r:id="rId4" tooltip="فروشگاه‌های آنلاین در ایران"/>
              </a:rPr>
              <a:t>فروشگاه‌های آنلاین</a:t>
            </a:r>
            <a:r>
              <a:rPr lang="en-US" dirty="0">
                <a:cs typeface="Zar" panose="00000400000000000000" pitchFamily="2" charset="-78"/>
              </a:rPr>
              <a:t> </a:t>
            </a:r>
            <a:r>
              <a:rPr lang="ar-SA" dirty="0">
                <a:cs typeface="Zar" panose="00000400000000000000" pitchFamily="2" charset="-78"/>
              </a:rPr>
              <a:t>هم به فروش این کالا روی آورده‌اند</a:t>
            </a:r>
            <a:r>
              <a:rPr lang="en-US" dirty="0">
                <a:cs typeface="Zar" panose="00000400000000000000" pitchFamily="2" charset="-78"/>
              </a:rPr>
              <a:t>. </a:t>
            </a:r>
          </a:p>
          <a:p>
            <a:pPr algn="just" rtl="1" eaLnBrk="1" fontAlgn="auto" hangingPunct="1">
              <a:lnSpc>
                <a:spcPct val="150000"/>
              </a:lnSpc>
              <a:spcAft>
                <a:spcPts val="0"/>
              </a:spcAft>
              <a:defRPr/>
            </a:pPr>
            <a:endParaRPr lang="fa-IR" dirty="0">
              <a:cs typeface="Zar" panose="00000400000000000000" pitchFamily="2" charset="-78"/>
            </a:endParaRPr>
          </a:p>
        </p:txBody>
      </p:sp>
    </p:spTree>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p:cNvSpPr>
            <a:spLocks noGrp="1"/>
          </p:cNvSpPr>
          <p:nvPr>
            <p:ph idx="1"/>
          </p:nvPr>
        </p:nvSpPr>
        <p:spPr>
          <a:xfrm>
            <a:off x="3136900" y="990600"/>
            <a:ext cx="5911850" cy="4911725"/>
          </a:xfrm>
        </p:spPr>
        <p:txBody>
          <a:bodyPr/>
          <a:lstStyle/>
          <a:p>
            <a:pPr algn="just" rtl="1" eaLnBrk="1" hangingPunct="1"/>
            <a:r>
              <a:rPr lang="fa-IR" altLang="en-US" b="1">
                <a:cs typeface="Zar" panose="00000400000000000000" pitchFamily="2" charset="-78"/>
              </a:rPr>
              <a:t>حفاظت از چشم</a:t>
            </a:r>
          </a:p>
          <a:p>
            <a:pPr algn="just" rtl="1" eaLnBrk="1" hangingPunct="1"/>
            <a:r>
              <a:rPr lang="fa-IR" altLang="en-US">
                <a:cs typeface="Zar" panose="00000400000000000000" pitchFamily="2" charset="-78"/>
              </a:rPr>
              <a:t>عینک آفتابی : گر چه عینک‌های آفتابی معمولی به میزان کمی در مقابل تابش فرابنفش مقاومند اما توصیه می‌شود که حتی المقدور از لنزهای پلاستیکی (ترجیحاً از جنس </a:t>
            </a:r>
            <a:r>
              <a:rPr lang="fa-IR" altLang="en-US">
                <a:cs typeface="Zar" panose="00000400000000000000" pitchFamily="2" charset="-78"/>
                <a:hlinkClick r:id="rId2" tooltip="پلی‌کربنات"/>
              </a:rPr>
              <a:t>پلی کربنات</a:t>
            </a:r>
            <a:r>
              <a:rPr lang="fa-IR" altLang="en-US">
                <a:cs typeface="Zar" panose="00000400000000000000" pitchFamily="2" charset="-78"/>
              </a:rPr>
              <a:t> </a:t>
            </a:r>
            <a:r>
              <a:rPr lang="en-US" altLang="en-US">
                <a:cs typeface="Zar" panose="00000400000000000000" pitchFamily="2" charset="-78"/>
              </a:rPr>
              <a:t>Polycarbonate) </a:t>
            </a:r>
            <a:r>
              <a:rPr lang="fa-IR" altLang="en-US">
                <a:cs typeface="Zar" panose="00000400000000000000" pitchFamily="2" charset="-78"/>
              </a:rPr>
              <a:t> بجای لنزهای شیشه‌ای استفاده شود زیرا شیشه معمولی در مقابل</a:t>
            </a:r>
            <a:r>
              <a:rPr lang="en-US" altLang="en-US">
                <a:cs typeface="Zar" panose="00000400000000000000" pitchFamily="2" charset="-78"/>
              </a:rPr>
              <a:t>UVA  </a:t>
            </a:r>
            <a:r>
              <a:rPr lang="fa-IR" altLang="en-US">
                <a:cs typeface="Zar" panose="00000400000000000000" pitchFamily="2" charset="-78"/>
              </a:rPr>
              <a:t> فاقد مقاومت بوده و آن را به راحتی از خود عبور می‌دهد. عینک‌ها باید بتوانند از ورود تابش‌های فرابنفش از کناره‌ها و بالا و پایین آن نیز جلوگیری کنند.  </a:t>
            </a:r>
          </a:p>
          <a:p>
            <a:pPr algn="just" rtl="1" eaLnBrk="1" hangingPunct="1"/>
            <a:r>
              <a:rPr lang="fa-IR" altLang="en-US">
                <a:cs typeface="Zar" panose="00000400000000000000" pitchFamily="2" charset="-78"/>
              </a:rPr>
              <a:t>عینک محافظتی: جهت فعالیت های تولید کننده اشعه فرابنفش استفاده می شود  . </a:t>
            </a:r>
          </a:p>
        </p:txBody>
      </p:sp>
      <p:pic>
        <p:nvPicPr>
          <p:cNvPr id="6758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150" y="1338263"/>
            <a:ext cx="1978025"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9068" y="2514600"/>
            <a:ext cx="2262188"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4649" y="4876800"/>
            <a:ext cx="1851025"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ontent Placeholder 2"/>
          <p:cNvSpPr>
            <a:spLocks noGrp="1"/>
          </p:cNvSpPr>
          <p:nvPr>
            <p:ph idx="1"/>
          </p:nvPr>
        </p:nvSpPr>
        <p:spPr>
          <a:xfrm>
            <a:off x="307975" y="920750"/>
            <a:ext cx="8466138" cy="4525963"/>
          </a:xfrm>
        </p:spPr>
        <p:txBody>
          <a:bodyPr/>
          <a:lstStyle/>
          <a:p>
            <a:pPr algn="r" rtl="1" eaLnBrk="1" hangingPunct="1">
              <a:lnSpc>
                <a:spcPct val="150000"/>
              </a:lnSpc>
            </a:pPr>
            <a:r>
              <a:rPr lang="fa-IR" altLang="en-US">
                <a:solidFill>
                  <a:srgbClr val="FF0000"/>
                </a:solidFill>
                <a:cs typeface="Zar" panose="00000400000000000000" pitchFamily="2" charset="-78"/>
              </a:rPr>
              <a:t>یک راه شناسایی ضد اشعه بودن </a:t>
            </a:r>
            <a:r>
              <a:rPr lang="fa-IR" altLang="en-US">
                <a:cs typeface="Zar" panose="00000400000000000000" pitchFamily="2" charset="-78"/>
              </a:rPr>
              <a:t>شیشه عینک دودی قراردادن عینک فتوکرومیک پشت عینک آفتابی در مقابل آفتاب هست . در صورت تیره نشدن شیشه فتوکرومیک می توان نتیجه گرفت که عینک دودی درست عمل کرده است . </a:t>
            </a:r>
          </a:p>
          <a:p>
            <a:pPr algn="r" rtl="1" eaLnBrk="1" hangingPunct="1">
              <a:lnSpc>
                <a:spcPct val="150000"/>
              </a:lnSpc>
            </a:pPr>
            <a:r>
              <a:rPr lang="fa-IR" altLang="en-US">
                <a:cs typeface="Zar" panose="00000400000000000000" pitchFamily="2" charset="-78"/>
              </a:rPr>
              <a:t>     یکی از شیشه های عینک فتوکرومیک که بیرون ازعینک آفتابی بوده سیاه شده و دیگری که پشت عینک آفتابی بوده تغییر رنگ نداده است </a:t>
            </a:r>
          </a:p>
        </p:txBody>
      </p:sp>
      <p:pic>
        <p:nvPicPr>
          <p:cNvPr id="68611"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4114800"/>
            <a:ext cx="3005138"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825" y="4495800"/>
            <a:ext cx="37385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0"/>
          </a:stretch>
        </a:blipFill>
        <a:effectLst/>
      </p:bgPr>
    </p:bg>
    <p:spTree>
      <p:nvGrpSpPr>
        <p:cNvPr id="1" name=""/>
        <p:cNvGrpSpPr/>
        <p:nvPr/>
      </p:nvGrpSpPr>
      <p:grpSpPr>
        <a:xfrm>
          <a:off x="0" y="0"/>
          <a:ext cx="0" cy="0"/>
          <a:chOff x="0" y="0"/>
          <a:chExt cx="0" cy="0"/>
        </a:xfrm>
      </p:grpSpPr>
      <p:sp>
        <p:nvSpPr>
          <p:cNvPr id="2" name="TextBox 1"/>
          <p:cNvSpPr txBox="1"/>
          <p:nvPr/>
        </p:nvSpPr>
        <p:spPr>
          <a:xfrm>
            <a:off x="838200" y="533400"/>
            <a:ext cx="5105400" cy="1508105"/>
          </a:xfrm>
          <a:prstGeom prst="rect">
            <a:avLst/>
          </a:prstGeom>
          <a:noFill/>
        </p:spPr>
        <p:txBody>
          <a:bodyPr wrap="square" rtlCol="0">
            <a:spAutoFit/>
          </a:bodyPr>
          <a:lstStyle/>
          <a:p>
            <a:pPr algn="ctr" rtl="1"/>
            <a:r>
              <a:rPr lang="ar-SA" sz="3200" b="1" dirty="0">
                <a:solidFill>
                  <a:schemeClr val="bg1"/>
                </a:solidFill>
                <a:cs typeface="B Titr" panose="00000700000000000000" pitchFamily="2" charset="-78"/>
              </a:rPr>
              <a:t>وضعيت تابش</a:t>
            </a:r>
            <a:r>
              <a:rPr lang="fa-IR" sz="3200" b="1" dirty="0">
                <a:solidFill>
                  <a:schemeClr val="bg1"/>
                </a:solidFill>
                <a:cs typeface="B Titr" panose="00000700000000000000" pitchFamily="2" charset="-78"/>
              </a:rPr>
              <a:t>‌</a:t>
            </a:r>
            <a:r>
              <a:rPr lang="ar-SA" sz="3200" b="1" dirty="0">
                <a:solidFill>
                  <a:schemeClr val="bg1"/>
                </a:solidFill>
                <a:cs typeface="B Titr" panose="00000700000000000000" pitchFamily="2" charset="-78"/>
              </a:rPr>
              <a:t>هاي آنتن‌هاي </a:t>
            </a:r>
            <a:r>
              <a:rPr lang="en-US" sz="3200" b="1" dirty="0">
                <a:solidFill>
                  <a:schemeClr val="bg1"/>
                </a:solidFill>
                <a:cs typeface="B Titr" panose="00000700000000000000" pitchFamily="2" charset="-78"/>
              </a:rPr>
              <a:t> BTS</a:t>
            </a:r>
            <a:r>
              <a:rPr lang="ar-SA" sz="3200" b="1" dirty="0">
                <a:solidFill>
                  <a:schemeClr val="bg1"/>
                </a:solidFill>
                <a:cs typeface="B Titr" panose="00000700000000000000" pitchFamily="2" charset="-78"/>
              </a:rPr>
              <a:t>تلفن همراه در ايران</a:t>
            </a:r>
            <a:endParaRPr lang="en-US" sz="3200" dirty="0">
              <a:solidFill>
                <a:schemeClr val="bg1"/>
              </a:solidFill>
              <a:cs typeface="B Titr" panose="00000700000000000000" pitchFamily="2" charset="-78"/>
            </a:endParaRPr>
          </a:p>
          <a:p>
            <a:pPr algn="ctr"/>
            <a:endParaRPr lang="en-US" sz="2800" dirty="0"/>
          </a:p>
        </p:txBody>
      </p:sp>
    </p:spTree>
    <p:extLst>
      <p:ext uri="{BB962C8B-B14F-4D97-AF65-F5344CB8AC3E}">
        <p14:creationId xmlns:p14="http://schemas.microsoft.com/office/powerpoint/2010/main" val="1209120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ar-SA" b="1" dirty="0">
                <a:cs typeface="B Titr" panose="00000700000000000000" pitchFamily="2" charset="-78"/>
              </a:rPr>
              <a:t>وضعيت تابش</a:t>
            </a:r>
            <a:r>
              <a:rPr lang="fa-IR" b="1" dirty="0">
                <a:cs typeface="B Titr" panose="00000700000000000000" pitchFamily="2" charset="-78"/>
              </a:rPr>
              <a:t>‌</a:t>
            </a:r>
            <a:r>
              <a:rPr lang="ar-SA" b="1" dirty="0">
                <a:cs typeface="B Titr" panose="00000700000000000000" pitchFamily="2" charset="-78"/>
              </a:rPr>
              <a:t>هاي آنتن‌هاي </a:t>
            </a:r>
            <a:r>
              <a:rPr lang="en-US" b="1" dirty="0">
                <a:cs typeface="B Titr" panose="00000700000000000000" pitchFamily="2" charset="-78"/>
              </a:rPr>
              <a:t>BTS</a:t>
            </a:r>
            <a:r>
              <a:rPr lang="ar-SA" b="1" dirty="0">
                <a:cs typeface="B Titr" panose="00000700000000000000" pitchFamily="2" charset="-78"/>
              </a:rPr>
              <a:t>تلفن همراه در ايران</a:t>
            </a:r>
            <a:r>
              <a:rPr lang="en-US" dirty="0">
                <a:cs typeface="B Titr" panose="00000700000000000000" pitchFamily="2" charset="-78"/>
              </a:rPr>
              <a:t/>
            </a:r>
            <a:br>
              <a:rPr lang="en-US" dirty="0">
                <a:cs typeface="B Titr" panose="00000700000000000000" pitchFamily="2" charset="-78"/>
              </a:rPr>
            </a:br>
            <a:endParaRPr lang="en-US" dirty="0">
              <a:cs typeface="B Titr" panose="00000700000000000000" pitchFamily="2" charset="-78"/>
            </a:endParaRPr>
          </a:p>
        </p:txBody>
      </p:sp>
      <p:sp>
        <p:nvSpPr>
          <p:cNvPr id="3" name="Content Placeholder 2"/>
          <p:cNvSpPr>
            <a:spLocks noGrp="1"/>
          </p:cNvSpPr>
          <p:nvPr>
            <p:ph idx="1"/>
          </p:nvPr>
        </p:nvSpPr>
        <p:spPr/>
        <p:txBody>
          <a:bodyPr/>
          <a:lstStyle/>
          <a:p>
            <a:pPr marL="0" indent="0" algn="just" rtl="1">
              <a:lnSpc>
                <a:spcPct val="200000"/>
              </a:lnSpc>
              <a:buNone/>
            </a:pPr>
            <a:r>
              <a:rPr lang="ar-SA" b="1" dirty="0">
                <a:cs typeface="B Nazanin" panose="00000400000000000000" pitchFamily="2" charset="-78"/>
              </a:rPr>
              <a:t>با توجه به افزايش چشم‌گير تعداد مشتركين تلفن همراه در سال‌هاي اخير، تعداد ايستگاه‌هاي آنتن تلفن همراه </a:t>
            </a:r>
            <a:r>
              <a:rPr lang="en-US" b="1" dirty="0">
                <a:cs typeface="B Nazanin" panose="00000400000000000000" pitchFamily="2" charset="-78"/>
              </a:rPr>
              <a:t> (BTS)</a:t>
            </a:r>
            <a:r>
              <a:rPr lang="ar-SA" b="1" dirty="0">
                <a:cs typeface="B Nazanin" panose="00000400000000000000" pitchFamily="2" charset="-78"/>
              </a:rPr>
              <a:t>نيز در مناطق مسكوني به صورت امري اجتناب ناپذير و اجباري افزايش يافته است. اين امر، با توجه به تشعشعات آنتن‌هاي </a:t>
            </a:r>
            <a:r>
              <a:rPr lang="en-US" b="1" dirty="0">
                <a:cs typeface="B Nazanin" panose="00000400000000000000" pitchFamily="2" charset="-78"/>
              </a:rPr>
              <a:t>BTS</a:t>
            </a:r>
            <a:r>
              <a:rPr lang="ar-SA" b="1" dirty="0">
                <a:cs typeface="B Nazanin" panose="00000400000000000000" pitchFamily="2" charset="-78"/>
              </a:rPr>
              <a:t>سبب نگرانيهايي در بين مردم شده‌است كه در برخي موارد نيز مشكلاتي براي تاسيسات </a:t>
            </a:r>
            <a:r>
              <a:rPr lang="en-US" b="1" dirty="0">
                <a:cs typeface="B Nazanin" panose="00000400000000000000" pitchFamily="2" charset="-78"/>
              </a:rPr>
              <a:t>BTS</a:t>
            </a:r>
            <a:r>
              <a:rPr lang="ar-SA" b="1" dirty="0">
                <a:cs typeface="B Nazanin" panose="00000400000000000000" pitchFamily="2" charset="-78"/>
              </a:rPr>
              <a:t>به‌دنبال داشته‌است.</a:t>
            </a:r>
            <a:endParaRPr lang="en-US" b="1" dirty="0">
              <a:cs typeface="B Nazanin" panose="00000400000000000000" pitchFamily="2" charset="-78"/>
            </a:endParaRPr>
          </a:p>
          <a:p>
            <a:pPr marL="0" indent="0" algn="just" rtl="1">
              <a:lnSpc>
                <a:spcPct val="200000"/>
              </a:lnSpc>
              <a:buNone/>
            </a:pPr>
            <a:endParaRPr lang="en-US" b="1" dirty="0">
              <a:cs typeface="B Nazanin" panose="00000400000000000000" pitchFamily="2" charset="-78"/>
            </a:endParaRPr>
          </a:p>
        </p:txBody>
      </p:sp>
    </p:spTree>
    <p:extLst>
      <p:ext uri="{BB962C8B-B14F-4D97-AF65-F5344CB8AC3E}">
        <p14:creationId xmlns:p14="http://schemas.microsoft.com/office/powerpoint/2010/main" val="1121048708"/>
      </p:ext>
    </p:extLst>
  </p:cSld>
  <p:clrMapOvr>
    <a:masterClrMapping/>
  </p:clrMapOvr>
  <p:transition spd="slow">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ar-SA" b="1" dirty="0">
                <a:cs typeface="B Titr" panose="00000700000000000000" pitchFamily="2" charset="-78"/>
              </a:rPr>
              <a:t>وضعيت تابش</a:t>
            </a:r>
            <a:r>
              <a:rPr lang="fa-IR" b="1" dirty="0">
                <a:cs typeface="B Titr" panose="00000700000000000000" pitchFamily="2" charset="-78"/>
              </a:rPr>
              <a:t>‌</a:t>
            </a:r>
            <a:r>
              <a:rPr lang="ar-SA" b="1" dirty="0">
                <a:cs typeface="B Titr" panose="00000700000000000000" pitchFamily="2" charset="-78"/>
              </a:rPr>
              <a:t>هاي آنتن‌هاي </a:t>
            </a:r>
            <a:r>
              <a:rPr lang="fa-IR" b="1" dirty="0">
                <a:cs typeface="B Titr" panose="00000700000000000000" pitchFamily="2" charset="-78"/>
              </a:rPr>
              <a:t> </a:t>
            </a:r>
            <a:r>
              <a:rPr lang="en-US" b="1" dirty="0">
                <a:cs typeface="B Titr" panose="00000700000000000000" pitchFamily="2" charset="-78"/>
              </a:rPr>
              <a:t>BTS</a:t>
            </a:r>
            <a:r>
              <a:rPr lang="ar-SA" b="1" dirty="0">
                <a:cs typeface="B Titr" panose="00000700000000000000" pitchFamily="2" charset="-78"/>
              </a:rPr>
              <a:t>تلفن همراه در ايران</a:t>
            </a:r>
            <a:r>
              <a:rPr lang="en-US" dirty="0">
                <a:cs typeface="B Titr" panose="00000700000000000000" pitchFamily="2" charset="-78"/>
              </a:rPr>
              <a:t/>
            </a:r>
            <a:br>
              <a:rPr lang="en-US" dirty="0">
                <a:cs typeface="B Titr" panose="00000700000000000000" pitchFamily="2" charset="-78"/>
              </a:rPr>
            </a:br>
            <a:endParaRPr lang="en-US" dirty="0">
              <a:cs typeface="B Titr" panose="00000700000000000000" pitchFamily="2" charset="-78"/>
            </a:endParaRPr>
          </a:p>
        </p:txBody>
      </p:sp>
      <p:sp>
        <p:nvSpPr>
          <p:cNvPr id="3" name="Content Placeholder 2"/>
          <p:cNvSpPr>
            <a:spLocks noGrp="1"/>
          </p:cNvSpPr>
          <p:nvPr>
            <p:ph idx="1"/>
          </p:nvPr>
        </p:nvSpPr>
        <p:spPr>
          <a:xfrm>
            <a:off x="628650" y="1690688"/>
            <a:ext cx="7886700" cy="4486275"/>
          </a:xfrm>
        </p:spPr>
        <p:txBody>
          <a:bodyPr/>
          <a:lstStyle/>
          <a:p>
            <a:pPr marL="0" indent="0" algn="just" rtl="1">
              <a:lnSpc>
                <a:spcPct val="200000"/>
              </a:lnSpc>
              <a:buNone/>
            </a:pPr>
            <a:r>
              <a:rPr lang="ar-SA" b="1" dirty="0">
                <a:cs typeface="B Nazanin" panose="00000400000000000000" pitchFamily="2" charset="-78"/>
              </a:rPr>
              <a:t>براساس قانون حفاظت دربرابر اشعه كشور، مصوب مجلس شوراي اسلامي در سال ،1368سازمان انرژي اتمي ايران نظارت بر اجراي اين قانون به منظور حفظ سلامت مردم، كاركنان و نسل‌هاي آينده دربرابر خطرات انواع پرتوها را به عهده دارد و اين وظيفه به مركز نظام ايمني هستهاي كشور(امور حفاظت دربرابر اشعه) به عنوان واحد قانوني محول شده‌است. لذا امور حفاظت دربرابر اشعه كشور، به منظور پاسخگويي و اطلاع رساني به مردم و براي كاهش نگراني‌هاي فوق اقدام به تهيه‌ي اين گزارش نموده‌ است.</a:t>
            </a:r>
            <a:endParaRPr lang="en-US" b="1" dirty="0">
              <a:cs typeface="B Nazanin" panose="00000400000000000000" pitchFamily="2" charset="-78"/>
            </a:endParaRPr>
          </a:p>
          <a:p>
            <a:pPr marL="0" indent="0" algn="just" rtl="1">
              <a:lnSpc>
                <a:spcPct val="200000"/>
              </a:lnSpc>
              <a:buNone/>
            </a:pPr>
            <a:endParaRPr lang="en-US" b="1" dirty="0">
              <a:cs typeface="B Nazanin" panose="00000400000000000000" pitchFamily="2" charset="-78"/>
            </a:endParaRPr>
          </a:p>
        </p:txBody>
      </p:sp>
    </p:spTree>
    <p:extLst>
      <p:ext uri="{BB962C8B-B14F-4D97-AF65-F5344CB8AC3E}">
        <p14:creationId xmlns:p14="http://schemas.microsoft.com/office/powerpoint/2010/main" val="2490303307"/>
      </p:ext>
    </p:extLst>
  </p:cSld>
  <p:clrMapOvr>
    <a:masterClrMapping/>
  </p:clrMapOvr>
  <p:transition spd="slow">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ar-SA" b="1" dirty="0">
                <a:cs typeface="B Titr" panose="00000700000000000000" pitchFamily="2" charset="-78"/>
              </a:rPr>
              <a:t>كدام پرتوها توسط آنتن‌هاي </a:t>
            </a:r>
            <a:r>
              <a:rPr lang="en-US" b="1" dirty="0">
                <a:cs typeface="B Titr" panose="00000700000000000000" pitchFamily="2" charset="-78"/>
              </a:rPr>
              <a:t>BTS</a:t>
            </a:r>
            <a:r>
              <a:rPr lang="ar-SA" b="1" dirty="0">
                <a:cs typeface="B Titr" panose="00000700000000000000" pitchFamily="2" charset="-78"/>
              </a:rPr>
              <a:t>منتشر ميشود؟</a:t>
            </a:r>
            <a:r>
              <a:rPr lang="en-US" dirty="0"/>
              <a:t/>
            </a:r>
            <a:br>
              <a:rPr lang="en-US" dirty="0"/>
            </a:br>
            <a:endParaRPr lang="en-US" dirty="0"/>
          </a:p>
        </p:txBody>
      </p:sp>
      <p:sp>
        <p:nvSpPr>
          <p:cNvPr id="3" name="Content Placeholder 2"/>
          <p:cNvSpPr>
            <a:spLocks noGrp="1"/>
          </p:cNvSpPr>
          <p:nvPr>
            <p:ph idx="1"/>
          </p:nvPr>
        </p:nvSpPr>
        <p:spPr>
          <a:xfrm>
            <a:off x="628650" y="1524000"/>
            <a:ext cx="7886700" cy="4652963"/>
          </a:xfrm>
        </p:spPr>
        <p:txBody>
          <a:bodyPr/>
          <a:lstStyle/>
          <a:p>
            <a:pPr marL="0" indent="0" algn="just" rtl="1">
              <a:lnSpc>
                <a:spcPct val="250000"/>
              </a:lnSpc>
              <a:buNone/>
            </a:pPr>
            <a:r>
              <a:rPr lang="ar-SA" sz="2400" b="1" dirty="0">
                <a:cs typeface="B Nazanin" panose="00000400000000000000" pitchFamily="2" charset="-78"/>
              </a:rPr>
              <a:t>در حال حاضر در كشور از </a:t>
            </a:r>
            <a:r>
              <a:rPr lang="en-US" sz="2400" b="1" dirty="0">
                <a:cs typeface="B Nazanin" panose="00000400000000000000" pitchFamily="2" charset="-78"/>
              </a:rPr>
              <a:t>GSM(Global System for Mobile Communication) </a:t>
            </a:r>
            <a:r>
              <a:rPr lang="ar-SA" sz="2400" b="1" dirty="0">
                <a:cs typeface="B Nazanin" panose="00000400000000000000" pitchFamily="2" charset="-78"/>
              </a:rPr>
              <a:t>، استفاده می‌شود. در اين سيستم، انجام ارتباطات راديويي بين گوشي‌هاي تلفن همراه و آنتن‌هاي ،</a:t>
            </a:r>
            <a:r>
              <a:rPr lang="en-US" sz="2400" b="1" dirty="0">
                <a:cs typeface="B Nazanin" panose="00000400000000000000" pitchFamily="2" charset="-78"/>
              </a:rPr>
              <a:t>BTS </a:t>
            </a:r>
            <a:r>
              <a:rPr lang="ar-SA" sz="2400" b="1" dirty="0">
                <a:cs typeface="B Nazanin" panose="00000400000000000000" pitchFamily="2" charset="-78"/>
              </a:rPr>
              <a:t>با استفاده از پرتوهاي الكترومغناطيسي در فركانسهاي 900و 1800مگاهرتز(ميليون هرتز) صورت مي‌گيرد.</a:t>
            </a:r>
            <a:endParaRPr lang="en-US" sz="2400" b="1" dirty="0">
              <a:cs typeface="B Nazanin" panose="00000400000000000000" pitchFamily="2" charset="-78"/>
            </a:endParaRPr>
          </a:p>
          <a:p>
            <a:pPr marL="0" indent="0" algn="r" rtl="1">
              <a:buNone/>
            </a:pPr>
            <a:endParaRPr lang="en-US" dirty="0"/>
          </a:p>
        </p:txBody>
      </p:sp>
    </p:spTree>
    <p:extLst>
      <p:ext uri="{BB962C8B-B14F-4D97-AF65-F5344CB8AC3E}">
        <p14:creationId xmlns:p14="http://schemas.microsoft.com/office/powerpoint/2010/main" val="2220309969"/>
      </p:ext>
    </p:extLst>
  </p:cSld>
  <p:clrMapOvr>
    <a:masterClrMapping/>
  </p:clrMapOvr>
  <p:transition spd="slow">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ar-SA" b="1" dirty="0">
                <a:cs typeface="B Titr" panose="00000700000000000000" pitchFamily="2" charset="-78"/>
              </a:rPr>
              <a:t>كدام پرتوها توسط آنتن‌هاي </a:t>
            </a:r>
            <a:r>
              <a:rPr lang="en-US" b="1" dirty="0">
                <a:cs typeface="B Titr" panose="00000700000000000000" pitchFamily="2" charset="-78"/>
              </a:rPr>
              <a:t>BTS</a:t>
            </a:r>
            <a:r>
              <a:rPr lang="ar-SA" b="1" dirty="0">
                <a:cs typeface="B Titr" panose="00000700000000000000" pitchFamily="2" charset="-78"/>
              </a:rPr>
              <a:t>منتشر ميشود؟</a:t>
            </a:r>
            <a:r>
              <a:rPr lang="en-US" dirty="0"/>
              <a:t/>
            </a:r>
            <a:br>
              <a:rPr lang="en-US" dirty="0"/>
            </a:br>
            <a:endParaRPr lang="en-US" dirty="0"/>
          </a:p>
        </p:txBody>
      </p:sp>
      <p:sp>
        <p:nvSpPr>
          <p:cNvPr id="3" name="Content Placeholder 2"/>
          <p:cNvSpPr>
            <a:spLocks noGrp="1"/>
          </p:cNvSpPr>
          <p:nvPr>
            <p:ph idx="1"/>
          </p:nvPr>
        </p:nvSpPr>
        <p:spPr>
          <a:xfrm>
            <a:off x="628650" y="1690688"/>
            <a:ext cx="7886700" cy="4351338"/>
          </a:xfrm>
        </p:spPr>
        <p:txBody>
          <a:bodyPr/>
          <a:lstStyle/>
          <a:p>
            <a:pPr marL="0" indent="0" algn="just" rtl="1">
              <a:lnSpc>
                <a:spcPct val="250000"/>
              </a:lnSpc>
              <a:buNone/>
            </a:pPr>
            <a:r>
              <a:rPr lang="ar-SA" sz="2400" b="1" dirty="0">
                <a:cs typeface="B Nazanin" panose="00000400000000000000" pitchFamily="2" charset="-78"/>
              </a:rPr>
              <a:t>عموما وقتي كه از پرتوها سخن به ميان مي‌آيد، افراد پرتوهايي نظير ايكس و گاما را به خاطر مي‌آورند. بايد توجه نمود كه گرچه ماهيت پرتوهاي ايكس و گاما با ماهيت پرتوهاي راديويي و مايكروويو كه در ارتباطات راديويي مورد استفاده قرار مي‌گيرند، مشابه است ولي به علت تفاوت بسيار زياد در فركانس، تاثيرات اين پرتوها بر انسان مشابه نيست.</a:t>
            </a:r>
            <a:endParaRPr lang="en-US" sz="2400" b="1" dirty="0">
              <a:cs typeface="B Nazanin" panose="00000400000000000000" pitchFamily="2" charset="-78"/>
            </a:endParaRPr>
          </a:p>
          <a:p>
            <a:pPr marL="0" indent="0" algn="r" rtl="1">
              <a:buNone/>
            </a:pPr>
            <a:endParaRPr lang="en-US" dirty="0"/>
          </a:p>
        </p:txBody>
      </p:sp>
    </p:spTree>
    <p:extLst>
      <p:ext uri="{BB962C8B-B14F-4D97-AF65-F5344CB8AC3E}">
        <p14:creationId xmlns:p14="http://schemas.microsoft.com/office/powerpoint/2010/main" val="3232686883"/>
      </p:ext>
    </p:extLst>
  </p:cSld>
  <p:clrMapOvr>
    <a:masterClrMapping/>
  </p:clrMapOvr>
  <p:transition spd="slow">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l="-9000" r="-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SA" sz="2800" b="1" dirty="0">
                <a:cs typeface="B Titr" panose="00000700000000000000" pitchFamily="2" charset="-78"/>
              </a:rPr>
              <a:t>پرتوهاي راديويي ومايكروويو براي انسان چه خطراتي دارد</a:t>
            </a:r>
            <a:r>
              <a:rPr lang="ar-SA" b="1" dirty="0"/>
              <a:t>؟</a:t>
            </a:r>
            <a:r>
              <a:rPr lang="en-US" dirty="0"/>
              <a:t/>
            </a:r>
            <a:br>
              <a:rPr lang="en-US" dirty="0"/>
            </a:br>
            <a:endParaRPr lang="en-US" dirty="0"/>
          </a:p>
        </p:txBody>
      </p:sp>
      <p:sp>
        <p:nvSpPr>
          <p:cNvPr id="3" name="Content Placeholder 2"/>
          <p:cNvSpPr>
            <a:spLocks noGrp="1"/>
          </p:cNvSpPr>
          <p:nvPr>
            <p:ph idx="1"/>
          </p:nvPr>
        </p:nvSpPr>
        <p:spPr/>
        <p:txBody>
          <a:bodyPr/>
          <a:lstStyle/>
          <a:p>
            <a:pPr marL="0" indent="0" algn="just" rtl="1">
              <a:lnSpc>
                <a:spcPct val="250000"/>
              </a:lnSpc>
              <a:buNone/>
            </a:pPr>
            <a:r>
              <a:rPr lang="ar-SA" b="1" dirty="0">
                <a:cs typeface="B Nazanin" panose="00000400000000000000" pitchFamily="2" charset="-78"/>
              </a:rPr>
              <a:t>گرچه پرتوهاي ايكس و گاما مولكولها واتمها را يونيزه مي‌كنند و به همين دليل با ايجاد واكنش‌هاي شيميايي در بافت بدن انسان ، برآنها اثر مي‌گذارند و به عنوان پرتوهايي كه مي‌توانند ريسك ابتلا به سرطان را افزايش دهند، شناخته شده</a:t>
            </a:r>
            <a:r>
              <a:rPr lang="fa-IR" b="1" dirty="0">
                <a:cs typeface="B Nazanin" panose="00000400000000000000" pitchFamily="2" charset="-78"/>
              </a:rPr>
              <a:t> </a:t>
            </a:r>
            <a:r>
              <a:rPr lang="ar-SA" b="1" dirty="0">
                <a:cs typeface="B Nazanin" panose="00000400000000000000" pitchFamily="2" charset="-78"/>
              </a:rPr>
              <a:t>ند، ولي پرتوهاي راديويي و مايكروويو در هيچ شرايطي قادر به يونسازي در بدن انسان نيستند. لذا نبايد اثرات پرتوهاي يونساز را براي پرتوهاي راديويي و مايكروويو هم در نظر گرفت. </a:t>
            </a:r>
            <a:endParaRPr lang="en-US" b="1" dirty="0">
              <a:cs typeface="B Nazanin" panose="00000400000000000000" pitchFamily="2" charset="-78"/>
            </a:endParaRPr>
          </a:p>
          <a:p>
            <a:pPr marL="0" indent="0" algn="r" rtl="1">
              <a:buNone/>
            </a:pPr>
            <a:endParaRPr lang="en-US" dirty="0"/>
          </a:p>
        </p:txBody>
      </p:sp>
    </p:spTree>
    <p:extLst>
      <p:ext uri="{BB962C8B-B14F-4D97-AF65-F5344CB8AC3E}">
        <p14:creationId xmlns:p14="http://schemas.microsoft.com/office/powerpoint/2010/main" val="372174423"/>
      </p:ext>
    </p:extLst>
  </p:cSld>
  <p:clrMapOvr>
    <a:masterClrMapping/>
  </p:clrMapOvr>
  <p:transition spd="slow">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l="-9000" r="-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SA" sz="2800" b="1" dirty="0">
                <a:cs typeface="B Titr" panose="00000700000000000000" pitchFamily="2" charset="-78"/>
              </a:rPr>
              <a:t>پرتوهاي راديويي ومايكروويو براي انسان چه خطراتي دارد</a:t>
            </a:r>
            <a:r>
              <a:rPr lang="ar-SA" b="1" dirty="0"/>
              <a:t>؟</a:t>
            </a:r>
            <a:r>
              <a:rPr lang="en-US" dirty="0"/>
              <a:t/>
            </a:r>
            <a:br>
              <a:rPr lang="en-US" dirty="0"/>
            </a:br>
            <a:endParaRPr lang="en-US" dirty="0"/>
          </a:p>
        </p:txBody>
      </p:sp>
      <p:sp>
        <p:nvSpPr>
          <p:cNvPr id="3" name="Content Placeholder 2"/>
          <p:cNvSpPr>
            <a:spLocks noGrp="1"/>
          </p:cNvSpPr>
          <p:nvPr>
            <p:ph idx="1"/>
          </p:nvPr>
        </p:nvSpPr>
        <p:spPr/>
        <p:txBody>
          <a:bodyPr/>
          <a:lstStyle/>
          <a:p>
            <a:pPr marL="0" indent="0" algn="just" rtl="1">
              <a:lnSpc>
                <a:spcPct val="200000"/>
              </a:lnSpc>
              <a:buNone/>
            </a:pPr>
            <a:r>
              <a:rPr lang="ar-SA" b="1" dirty="0">
                <a:cs typeface="B Nazanin" panose="00000400000000000000" pitchFamily="2" charset="-78"/>
              </a:rPr>
              <a:t>نقش اين پرتوها در افزايش ريسك سرطان توسط مجامع معتبر جهاني، نظير سازمان جهاني بهداشت تاييد نشده‌است.</a:t>
            </a:r>
            <a:endParaRPr lang="en-US" b="1" dirty="0">
              <a:cs typeface="B Nazanin" panose="00000400000000000000" pitchFamily="2" charset="-78"/>
            </a:endParaRPr>
          </a:p>
          <a:p>
            <a:pPr marL="0" indent="0" algn="just" rtl="1">
              <a:lnSpc>
                <a:spcPct val="200000"/>
              </a:lnSpc>
              <a:buNone/>
            </a:pPr>
            <a:r>
              <a:rPr lang="ar-SA" b="1" dirty="0">
                <a:cs typeface="B Nazanin" panose="00000400000000000000" pitchFamily="2" charset="-78"/>
              </a:rPr>
              <a:t>برخورد پرتوهاي راديويي به ماده سبب ميشود كه مولكولهاي ماده نوسان كنند و درنتيجه گرم شوند. به همين دليل اين پرتوها ميتوانند بر بدن انسان تاثير بگذارند. اين پرتوها در شدتهاي زياد مي‌توانند باعث آسيب ديدن چشمها، سوختن پوست، احساس گرما در بدن و .... شوند.</a:t>
            </a:r>
            <a:endParaRPr lang="en-US" b="1" dirty="0">
              <a:cs typeface="B Nazanin" panose="00000400000000000000" pitchFamily="2" charset="-78"/>
            </a:endParaRPr>
          </a:p>
          <a:p>
            <a:pPr marL="0" indent="0" algn="just" rtl="1">
              <a:lnSpc>
                <a:spcPct val="200000"/>
              </a:lnSpc>
              <a:buNone/>
            </a:pPr>
            <a:endParaRPr lang="en-US" b="1" dirty="0">
              <a:cs typeface="B Nazanin" panose="00000400000000000000" pitchFamily="2" charset="-78"/>
            </a:endParaRPr>
          </a:p>
        </p:txBody>
      </p:sp>
    </p:spTree>
    <p:extLst>
      <p:ext uri="{BB962C8B-B14F-4D97-AF65-F5344CB8AC3E}">
        <p14:creationId xmlns:p14="http://schemas.microsoft.com/office/powerpoint/2010/main" val="4266934633"/>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685800" y="762000"/>
            <a:ext cx="8229600" cy="1143000"/>
          </a:xfrm>
        </p:spPr>
        <p:txBody>
          <a:bodyPr/>
          <a:lstStyle/>
          <a:p>
            <a:pPr algn="ctr"/>
            <a:r>
              <a:rPr lang="fa-IR" altLang="en-US" dirty="0">
                <a:cs typeface="B Titr" panose="00000700000000000000" pitchFamily="2" charset="-78"/>
              </a:rPr>
              <a:t>تابش الکترومغناطیس </a:t>
            </a:r>
          </a:p>
        </p:txBody>
      </p:sp>
      <p:pic>
        <p:nvPicPr>
          <p:cNvPr id="23555" name="Picture 2"/>
          <p:cNvPicPr>
            <a:picLocks noGrp="1" noChangeAspect="1" noChangeArrowheads="1"/>
          </p:cNvPicPr>
          <p:nvPr>
            <p:ph type="dgm" idx="1"/>
          </p:nvPr>
        </p:nvPicPr>
        <p:blipFill>
          <a:blip r:embed="rId2">
            <a:extLst>
              <a:ext uri="{28A0092B-C50C-407E-A947-70E740481C1C}">
                <a14:useLocalDpi xmlns:a14="http://schemas.microsoft.com/office/drawing/2010/main" val="0"/>
              </a:ext>
            </a:extLst>
          </a:blip>
          <a:srcRect/>
          <a:stretch>
            <a:fillRect/>
          </a:stretch>
        </p:blipFill>
        <p:spPr>
          <a:xfrm>
            <a:off x="152400" y="2382838"/>
            <a:ext cx="8821738" cy="3332162"/>
          </a:xfrm>
        </p:spPr>
      </p:pic>
      <p:sp>
        <p:nvSpPr>
          <p:cNvPr id="23556" name="Title 1"/>
          <p:cNvSpPr>
            <a:spLocks/>
          </p:cNvSpPr>
          <p:nvPr/>
        </p:nvSpPr>
        <p:spPr bwMode="auto">
          <a:xfrm>
            <a:off x="1600200" y="5791200"/>
            <a:ext cx="5334000" cy="571500"/>
          </a:xfrm>
          <a:prstGeom prst="roundRect">
            <a:avLst>
              <a:gd name="adj" fmla="val 21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algn="ctr">
              <a:lnSpc>
                <a:spcPct val="90000"/>
              </a:lnSpc>
              <a:spcBef>
                <a:spcPct val="0"/>
              </a:spcBef>
              <a:buClrTx/>
              <a:buSzTx/>
              <a:buFontTx/>
              <a:buNone/>
            </a:pPr>
            <a:r>
              <a:rPr lang="fa-IR" altLang="en-US" sz="2400" b="1" dirty="0">
                <a:solidFill>
                  <a:srgbClr val="0F0104"/>
                </a:solidFill>
                <a:cs typeface="B Titr" panose="00000700000000000000" pitchFamily="2" charset="-78"/>
              </a:rPr>
              <a:t>طیف امواج الکترومغناطیس </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t="17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sz="3200" b="1" dirty="0">
                <a:cs typeface="B Titr" panose="00000700000000000000" pitchFamily="2" charset="-78"/>
              </a:rPr>
              <a:t>راه‌کارهای جلوگیری</a:t>
            </a:r>
            <a:r>
              <a:rPr lang="ar-SA" sz="3200" b="1" dirty="0">
                <a:cs typeface="B Titr" panose="00000700000000000000" pitchFamily="2" charset="-78"/>
              </a:rPr>
              <a:t> از آﺳﻴﺐ دﻳﺪن اﻓﺮاد در اﺛﺮ ﭘﺮﺗﻮﻫﺎي رادﻳﻮﻳﻲ و ﻣﺎﻳﻜﺮووﻳﻮ</a:t>
            </a:r>
            <a:endParaRPr lang="en-US" sz="3200" dirty="0">
              <a:cs typeface="B Titr" panose="00000700000000000000" pitchFamily="2" charset="-78"/>
            </a:endParaRPr>
          </a:p>
        </p:txBody>
      </p:sp>
      <p:sp>
        <p:nvSpPr>
          <p:cNvPr id="3" name="Content Placeholder 2"/>
          <p:cNvSpPr>
            <a:spLocks noGrp="1"/>
          </p:cNvSpPr>
          <p:nvPr>
            <p:ph idx="1"/>
          </p:nvPr>
        </p:nvSpPr>
        <p:spPr/>
        <p:txBody>
          <a:bodyPr/>
          <a:lstStyle/>
          <a:p>
            <a:pPr marL="0" indent="0" algn="just" rtl="1">
              <a:lnSpc>
                <a:spcPct val="200000"/>
              </a:lnSpc>
              <a:buNone/>
            </a:pPr>
            <a:r>
              <a:rPr lang="ar-SA" b="1" dirty="0">
                <a:cs typeface="B Nazanin" panose="00000400000000000000" pitchFamily="2" charset="-78"/>
              </a:rPr>
              <a:t>در دنيا براي پيشگيري از آسيب ديدن مردم در اثر پرتوهاي راديويي، ميزان پرتوگيري مردم محدود مي‌شود. قابل توجه است كه در جهان امروزي كه استفاده از فناوري‌هاي مبتني بر پرتوهاي راديويي ومايكروويو نظير راديو، تلويزيون، كامپيوتر، فرهاي مايكروويو و تلفن همراه نقشي بسيار مهم و مفيد در زندگي افراد دارد، هرگز نمي‌توان شدت اين پرتوها را در محيط زندگي افراد به صفر رساند بلكه بايد سطح آنها را تا حدي كاهش داد كه براي افراد خطرناك محسوب نشوند. اين امر با تدوين استانداردها و رعايت آنها محقق ميشود.</a:t>
            </a:r>
            <a:endParaRPr lang="en-US" b="1" dirty="0">
              <a:cs typeface="B Nazanin" panose="00000400000000000000" pitchFamily="2" charset="-78"/>
            </a:endParaRPr>
          </a:p>
          <a:p>
            <a:pPr marL="0" indent="0" algn="r" rtl="1">
              <a:buNone/>
            </a:pPr>
            <a:endParaRPr lang="en-US" dirty="0"/>
          </a:p>
        </p:txBody>
      </p:sp>
    </p:spTree>
    <p:extLst>
      <p:ext uri="{BB962C8B-B14F-4D97-AF65-F5344CB8AC3E}">
        <p14:creationId xmlns:p14="http://schemas.microsoft.com/office/powerpoint/2010/main" val="1697946329"/>
      </p:ext>
    </p:extLst>
  </p:cSld>
  <p:clrMapOvr>
    <a:masterClrMapping/>
  </p:clrMapOvr>
  <p:transition spd="slow">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t="17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sz="3200" b="1" dirty="0">
                <a:cs typeface="B Titr" panose="00000700000000000000" pitchFamily="2" charset="-78"/>
              </a:rPr>
              <a:t>راه‌کارهای جلوگیری</a:t>
            </a:r>
            <a:r>
              <a:rPr lang="ar-SA" sz="3200" b="1" dirty="0">
                <a:cs typeface="B Titr" panose="00000700000000000000" pitchFamily="2" charset="-78"/>
              </a:rPr>
              <a:t> از آﺳﻴﺐ دﻳﺪن اﻓﺮاد در اﺛﺮ ﭘﺮﺗﻮﻫﺎي رادﻳﻮﻳﻲ و ﻣﺎﻳﻜﺮووﻳﻮ</a:t>
            </a:r>
            <a:endParaRPr lang="en-US" sz="3200" dirty="0">
              <a:cs typeface="B Titr" panose="00000700000000000000" pitchFamily="2" charset="-78"/>
            </a:endParaRPr>
          </a:p>
        </p:txBody>
      </p:sp>
      <p:sp>
        <p:nvSpPr>
          <p:cNvPr id="3" name="Content Placeholder 2"/>
          <p:cNvSpPr>
            <a:spLocks noGrp="1"/>
          </p:cNvSpPr>
          <p:nvPr>
            <p:ph idx="1"/>
          </p:nvPr>
        </p:nvSpPr>
        <p:spPr/>
        <p:txBody>
          <a:bodyPr/>
          <a:lstStyle/>
          <a:p>
            <a:pPr marL="0" indent="0" algn="just" rtl="1">
              <a:lnSpc>
                <a:spcPct val="150000"/>
              </a:lnSpc>
              <a:buNone/>
            </a:pPr>
            <a:r>
              <a:rPr lang="ar-SA" b="1" dirty="0">
                <a:cs typeface="B Nazanin" panose="00000400000000000000" pitchFamily="2" charset="-78"/>
              </a:rPr>
              <a:t>در ايران، مقادير شدت پرتوهاي راديويي و مايكروويو در مناطق مسكوني و اماكن عمومي بايد از حدودي كه در استاندارد ملي ايران با عنوان </a:t>
            </a:r>
            <a:r>
              <a:rPr lang="en-US" b="1" dirty="0">
                <a:cs typeface="B Nazanin" panose="00000400000000000000" pitchFamily="2" charset="-78"/>
              </a:rPr>
              <a:t>" </a:t>
            </a:r>
            <a:r>
              <a:rPr lang="ar-SA" b="1" dirty="0">
                <a:cs typeface="B Nazanin" panose="00000400000000000000" pitchFamily="2" charset="-78"/>
              </a:rPr>
              <a:t>پرتوهاي غير يونساز- حدود پرتوگيري</a:t>
            </a:r>
            <a:r>
              <a:rPr lang="en-US" b="1" dirty="0">
                <a:cs typeface="B Nazanin" panose="00000400000000000000" pitchFamily="2" charset="-78"/>
              </a:rPr>
              <a:t>" </a:t>
            </a:r>
            <a:r>
              <a:rPr lang="ar-SA" b="1" dirty="0">
                <a:cs typeface="B Nazanin" panose="00000400000000000000" pitchFamily="2" charset="-78"/>
              </a:rPr>
              <a:t>آمده است، كمتر باشد. استاندارد فوق توسط امورحفاظت دربرابر اشعه كشور تدوين شده</a:t>
            </a:r>
            <a:r>
              <a:rPr lang="fa-IR" b="1" dirty="0">
                <a:cs typeface="B Nazanin" panose="00000400000000000000" pitchFamily="2" charset="-78"/>
              </a:rPr>
              <a:t> </a:t>
            </a:r>
            <a:r>
              <a:rPr lang="ar-SA" b="1" dirty="0">
                <a:cs typeface="B Nazanin" panose="00000400000000000000" pitchFamily="2" charset="-78"/>
              </a:rPr>
              <a:t>است و در سال 1385در سازمان ملي استاندارد ايران به تصويب رسيدهاست وبا كد 8567 به عنوان استاندارد ملي ثبت شده است. مبناي تدوين اين استاندارد نتايج آخرين تحقيقات انجام شده در جهان بوده است و حدودي كه درآن براي پرتوهاي راديويي تعيين شده است در حال حاضر مشابه با استاندارد اغلب كشورها نظير استراليا، كشورهاي اروپايي و ژاپن مي باشد. اين استاندارد به پيشنهاد واحد قانوني بر اساس آخرين يافته‌ها به روز مي‌شود.</a:t>
            </a:r>
            <a:endParaRPr lang="en-US" b="1" dirty="0">
              <a:cs typeface="B Nazanin" panose="00000400000000000000" pitchFamily="2" charset="-78"/>
            </a:endParaRPr>
          </a:p>
          <a:p>
            <a:pPr marL="0" indent="0" algn="r" rtl="1">
              <a:buNone/>
            </a:pPr>
            <a:endParaRPr lang="en-US" dirty="0"/>
          </a:p>
        </p:txBody>
      </p:sp>
    </p:spTree>
    <p:extLst>
      <p:ext uri="{BB962C8B-B14F-4D97-AF65-F5344CB8AC3E}">
        <p14:creationId xmlns:p14="http://schemas.microsoft.com/office/powerpoint/2010/main" val="3567497514"/>
      </p:ext>
    </p:extLst>
  </p:cSld>
  <p:clrMapOvr>
    <a:masterClrMapping/>
  </p:clrMapOvr>
  <p:transition spd="slow">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lgn="r" rtl="1">
              <a:lnSpc>
                <a:spcPct val="250000"/>
              </a:lnSpc>
              <a:buNone/>
            </a:pPr>
            <a:r>
              <a:rPr lang="ar-SA" dirty="0"/>
              <a:t>اندا</a:t>
            </a:r>
            <a:r>
              <a:rPr lang="ar-SA" b="1" dirty="0">
                <a:cs typeface="B Nazanin" panose="00000400000000000000" pitchFamily="2" charset="-78"/>
              </a:rPr>
              <a:t>زه‌گيري پرتوهاي منتشر شده توسط آنتن‌هاي </a:t>
            </a:r>
            <a:r>
              <a:rPr lang="en-US" b="1" dirty="0">
                <a:cs typeface="B Nazanin" panose="00000400000000000000" pitchFamily="2" charset="-78"/>
              </a:rPr>
              <a:t>BTS</a:t>
            </a:r>
            <a:r>
              <a:rPr lang="ar-SA" b="1" dirty="0">
                <a:cs typeface="B Nazanin" panose="00000400000000000000" pitchFamily="2" charset="-78"/>
              </a:rPr>
              <a:t>در ايران با نصب اولين آنتن‌ها و تقريبا در سال 1380شروع شد و هنوز هم ادامه دارد. براساس نتايج به دست آمده تاكنون، در هيچ موردي شدت پرتو راديويي ناشي از آنتن‌هاي </a:t>
            </a:r>
            <a:r>
              <a:rPr lang="en-US" b="1" dirty="0">
                <a:cs typeface="B Nazanin" panose="00000400000000000000" pitchFamily="2" charset="-78"/>
              </a:rPr>
              <a:t>BTS </a:t>
            </a:r>
            <a:r>
              <a:rPr lang="ar-SA" b="1" dirty="0">
                <a:cs typeface="B Nazanin" panose="00000400000000000000" pitchFamily="2" charset="-78"/>
              </a:rPr>
              <a:t>اندازه گيري شده نه فقط از حد پرتوگيري مردم براساس استاندارد ملي بيشتر نبوده است بلكه در اغلب موارد از يك صدم اين حد كمتر بوده است.</a:t>
            </a:r>
            <a:endParaRPr lang="en-US" b="1" dirty="0">
              <a:cs typeface="B Nazanin" panose="00000400000000000000" pitchFamily="2" charset="-78"/>
            </a:endParaRPr>
          </a:p>
          <a:p>
            <a:pPr marL="0" indent="0" algn="r" rtl="1">
              <a:buNone/>
            </a:pPr>
            <a:endParaRPr lang="en-US" dirty="0"/>
          </a:p>
        </p:txBody>
      </p:sp>
    </p:spTree>
    <p:extLst>
      <p:ext uri="{BB962C8B-B14F-4D97-AF65-F5344CB8AC3E}">
        <p14:creationId xmlns:p14="http://schemas.microsoft.com/office/powerpoint/2010/main" val="2986081442"/>
      </p:ext>
    </p:extLst>
  </p:cSld>
  <p:clrMapOvr>
    <a:masterClrMapping/>
  </p:clrMapOvr>
  <p:transition spd="slow">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l="-4000" r="-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90600"/>
            <a:ext cx="7886700" cy="4351338"/>
          </a:xfrm>
        </p:spPr>
        <p:txBody>
          <a:bodyPr/>
          <a:lstStyle/>
          <a:p>
            <a:pPr marL="0" indent="0" algn="justLow" rtl="1">
              <a:lnSpc>
                <a:spcPct val="200000"/>
              </a:lnSpc>
              <a:buNone/>
            </a:pPr>
            <a:r>
              <a:rPr lang="ar-SA" b="1" dirty="0">
                <a:cs typeface="B Nazanin" panose="00000400000000000000" pitchFamily="2" charset="-78"/>
              </a:rPr>
              <a:t>آنتن‌هاي </a:t>
            </a:r>
            <a:r>
              <a:rPr lang="en-US" b="1" dirty="0">
                <a:cs typeface="B Nazanin" panose="00000400000000000000" pitchFamily="2" charset="-78"/>
              </a:rPr>
              <a:t>BTS</a:t>
            </a:r>
            <a:r>
              <a:rPr lang="ar-SA" b="1" dirty="0">
                <a:cs typeface="B Nazanin" panose="00000400000000000000" pitchFamily="2" charset="-78"/>
              </a:rPr>
              <a:t>بايد به گونهاي در سطح شهرها و روستاها و مناطق مختلف نصب شوند كه پرتوهاي هريك از آنها منطقه‌ي وسيعي را تحت پوشش قراردهد، به همين دليل اين آنتن‌ها عموما روي پشت بام‌ها و يا روي دكل‌هاي بلند و درارتفاعات بالا نصب مي‌شوند.</a:t>
            </a:r>
            <a:endParaRPr lang="en-US" b="1" dirty="0">
              <a:cs typeface="B Nazanin" panose="00000400000000000000" pitchFamily="2" charset="-78"/>
            </a:endParaRPr>
          </a:p>
          <a:p>
            <a:pPr marL="0" indent="0" algn="justLow" rtl="1">
              <a:lnSpc>
                <a:spcPct val="200000"/>
              </a:lnSpc>
              <a:buNone/>
            </a:pPr>
            <a:r>
              <a:rPr lang="ar-SA" b="1" dirty="0">
                <a:cs typeface="B Nazanin" panose="00000400000000000000" pitchFamily="2" charset="-78"/>
              </a:rPr>
              <a:t>امواج این آنتن ها در فواصل کم آنتن به سطح منازل مسکونی نمی رسد. با فاصله گرفتن آز آنتن به علت پخش شدن موج در فضا، شدت پرتو به سرعت کاهش می یابد، به گونه‌ای که خانه ها و مردم در میدان‌های بسیار ضعیف قرار می گیرند.</a:t>
            </a:r>
            <a:endParaRPr lang="en-US" b="1" dirty="0">
              <a:cs typeface="B Nazanin" panose="00000400000000000000" pitchFamily="2" charset="-78"/>
            </a:endParaRPr>
          </a:p>
        </p:txBody>
      </p:sp>
    </p:spTree>
    <p:extLst>
      <p:ext uri="{BB962C8B-B14F-4D97-AF65-F5344CB8AC3E}">
        <p14:creationId xmlns:p14="http://schemas.microsoft.com/office/powerpoint/2010/main" val="1749198402"/>
      </p:ext>
    </p:extLst>
  </p:cSld>
  <p:clrMapOvr>
    <a:masterClrMapping/>
  </p:clrMapOvr>
  <p:transition spd="slow">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l="-4000" r="-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90600"/>
            <a:ext cx="7886700" cy="2667000"/>
          </a:xfrm>
        </p:spPr>
        <p:txBody>
          <a:bodyPr/>
          <a:lstStyle/>
          <a:p>
            <a:pPr algn="justLow" rtl="1">
              <a:lnSpc>
                <a:spcPct val="150000"/>
              </a:lnSpc>
            </a:pPr>
            <a:r>
              <a:rPr lang="ar-SA" b="1" dirty="0">
                <a:cs typeface="B Nazanin" panose="00000400000000000000" pitchFamily="2" charset="-78"/>
              </a:rPr>
              <a:t>در شکل </a:t>
            </a:r>
            <a:r>
              <a:rPr lang="fa-IR" b="1" dirty="0">
                <a:cs typeface="B Nazanin" panose="00000400000000000000" pitchFamily="2" charset="-78"/>
              </a:rPr>
              <a:t>زیر</a:t>
            </a:r>
            <a:r>
              <a:rPr lang="ar-SA" b="1" dirty="0">
                <a:cs typeface="B Nazanin" panose="00000400000000000000" pitchFamily="2" charset="-78"/>
              </a:rPr>
              <a:t> مقادیر چگالی توان منتشر شده در فواصل مختلف از یک آنتن به طور نمونه نشان داده شده است و نحوه‌ی کاهش مقادیر قابل مشاهده است. همین امر سبب می شود که شدت پرتوهای منتشر شده از آنتن های </a:t>
            </a:r>
            <a:r>
              <a:rPr lang="en-US" b="1" dirty="0">
                <a:cs typeface="B Nazanin" panose="00000400000000000000" pitchFamily="2" charset="-78"/>
              </a:rPr>
              <a:t>BTS</a:t>
            </a:r>
            <a:r>
              <a:rPr lang="fa-IR" b="1" dirty="0">
                <a:cs typeface="B Nazanin" panose="00000400000000000000" pitchFamily="2" charset="-78"/>
              </a:rPr>
              <a:t> در محل استقرار مردم بسیار کم باشد.</a:t>
            </a:r>
            <a:endParaRPr lang="en-US" b="1" dirty="0">
              <a:cs typeface="B Nazanin" panose="00000400000000000000" pitchFamily="2" charset="-78"/>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0" y="3429000"/>
            <a:ext cx="8610600" cy="3264458"/>
          </a:xfrm>
          <a:prstGeom prst="rect">
            <a:avLst/>
          </a:prstGeom>
        </p:spPr>
      </p:pic>
    </p:spTree>
    <p:extLst>
      <p:ext uri="{BB962C8B-B14F-4D97-AF65-F5344CB8AC3E}">
        <p14:creationId xmlns:p14="http://schemas.microsoft.com/office/powerpoint/2010/main" val="3428523934"/>
      </p:ext>
    </p:extLst>
  </p:cSld>
  <p:clrMapOvr>
    <a:masterClrMapping/>
  </p:clrMapOvr>
  <p:transition spd="slow">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457200"/>
            <a:ext cx="7886700" cy="5719763"/>
          </a:xfrm>
        </p:spPr>
        <p:txBody>
          <a:bodyPr/>
          <a:lstStyle/>
          <a:p>
            <a:pPr marL="0" indent="0" algn="just" rtl="1">
              <a:lnSpc>
                <a:spcPct val="150000"/>
              </a:lnSpc>
              <a:buNone/>
            </a:pPr>
            <a:r>
              <a:rPr lang="ar-SA" b="1" dirty="0">
                <a:cs typeface="B Nazanin" panose="00000400000000000000" pitchFamily="2" charset="-78"/>
              </a:rPr>
              <a:t>نحوه حرکت تابش رادیویی یک آنتن در فضا نمایش داده شده است. با برخورد این امواج به یک ساختمان، بخشی از انرژی وارد ساختمان می شود، تا امکان استفاده از تلفن همراه در ساختمان‌ها فراهم شود و درصد دیگری از امواج از روی سطح ساختمان بازتابیده می شود و مسیر خود را در فضای باز ادامه می‌دهد.</a:t>
            </a:r>
            <a:endParaRPr lang="fa-IR" b="1" dirty="0">
              <a:cs typeface="B Nazanin" panose="00000400000000000000" pitchFamily="2" charset="-78"/>
            </a:endParaRPr>
          </a:p>
          <a:p>
            <a:pPr marL="0" indent="0" algn="just" rtl="1">
              <a:lnSpc>
                <a:spcPct val="150000"/>
              </a:lnSpc>
              <a:buNone/>
            </a:pPr>
            <a:endParaRPr lang="en-US" b="1" dirty="0">
              <a:cs typeface="B Nazanin" panose="00000400000000000000" pitchFamily="2" charset="-78"/>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0178" r="23156"/>
          <a:stretch/>
        </p:blipFill>
        <p:spPr>
          <a:xfrm>
            <a:off x="170439" y="2613285"/>
            <a:ext cx="8342413" cy="4244715"/>
          </a:xfrm>
          <a:prstGeom prst="rect">
            <a:avLst/>
          </a:prstGeom>
        </p:spPr>
      </p:pic>
    </p:spTree>
    <p:extLst>
      <p:ext uri="{BB962C8B-B14F-4D97-AF65-F5344CB8AC3E}">
        <p14:creationId xmlns:p14="http://schemas.microsoft.com/office/powerpoint/2010/main" val="1285637108"/>
      </p:ext>
    </p:extLst>
  </p:cSld>
  <p:clrMapOvr>
    <a:masterClrMapping/>
  </p:clrMapOvr>
  <p:transition spd="slow">
    <p:randomBar dir="vert"/>
  </p:transition>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ar-SA" b="1" dirty="0">
                <a:cs typeface="B Titr" panose="00000700000000000000" pitchFamily="2" charset="-78"/>
              </a:rPr>
              <a:t>آيا پرتوهاي ناشي از نصب آنتن تلفن همراه روي پشت بام منازل، براي ساكنين آن منزل يا همسايه</a:t>
            </a:r>
            <a:r>
              <a:rPr lang="fa-IR" b="1" dirty="0">
                <a:cs typeface="B Titr" panose="00000700000000000000" pitchFamily="2" charset="-78"/>
              </a:rPr>
              <a:t>‌</a:t>
            </a:r>
            <a:r>
              <a:rPr lang="ar-SA" b="1" dirty="0">
                <a:cs typeface="B Titr" panose="00000700000000000000" pitchFamily="2" charset="-78"/>
              </a:rPr>
              <a:t>ها خطرناك است؟</a:t>
            </a:r>
            <a:r>
              <a:rPr lang="en-US" dirty="0">
                <a:cs typeface="B Titr" panose="00000700000000000000" pitchFamily="2" charset="-78"/>
              </a:rPr>
              <a:t/>
            </a:r>
            <a:br>
              <a:rPr lang="en-US" dirty="0">
                <a:cs typeface="B Titr" panose="00000700000000000000" pitchFamily="2" charset="-78"/>
              </a:rPr>
            </a:br>
            <a:endParaRPr lang="en-US" dirty="0">
              <a:cs typeface="B Titr" panose="00000700000000000000" pitchFamily="2" charset="-78"/>
            </a:endParaRPr>
          </a:p>
        </p:txBody>
      </p:sp>
      <p:sp>
        <p:nvSpPr>
          <p:cNvPr id="3" name="Content Placeholder 2"/>
          <p:cNvSpPr>
            <a:spLocks noGrp="1"/>
          </p:cNvSpPr>
          <p:nvPr>
            <p:ph idx="1"/>
          </p:nvPr>
        </p:nvSpPr>
        <p:spPr/>
        <p:txBody>
          <a:bodyPr>
            <a:normAutofit lnSpcReduction="10000"/>
          </a:bodyPr>
          <a:lstStyle/>
          <a:p>
            <a:pPr marL="0" indent="0" algn="justLow" rtl="1">
              <a:lnSpc>
                <a:spcPct val="200000"/>
              </a:lnSpc>
              <a:buNone/>
            </a:pPr>
            <a:r>
              <a:rPr lang="ar-SA" b="1" dirty="0">
                <a:cs typeface="B Nazanin" panose="00000400000000000000" pitchFamily="2" charset="-78"/>
              </a:rPr>
              <a:t>خير! با توجه به شكل ،1به علت نصب آنتن در ارتفاع بالا، موج‌هاي منتشرشده از آنتن نصب شده روي پشت بام به خانه‌اي كه آنتن روي آن نصب شده‌است و خانه‌هاي مجاور نمي‌رسد. در فواصل بيشتر كه موج به سطح بام خانه‌ها ميرسد نيز به‌علت فاصله گرفتن از آنتن و پخش شدن موج در فضاي وسيعتر، شدت پرتو بسيار كاهش مي‌يابد و از حد استاندارد بسيار كمتر است. لذا نصب آنتن‌هاي </a:t>
            </a:r>
            <a:r>
              <a:rPr lang="en-US" b="1" dirty="0">
                <a:cs typeface="B Nazanin" panose="00000400000000000000" pitchFamily="2" charset="-78"/>
              </a:rPr>
              <a:t>BTS</a:t>
            </a:r>
            <a:r>
              <a:rPr lang="ar-SA" b="1" dirty="0">
                <a:cs typeface="B Nazanin" panose="00000400000000000000" pitchFamily="2" charset="-78"/>
              </a:rPr>
              <a:t>روي پشت بام ها ودكل‌هاي بلند الزاما با رعايت استانداردهاي مربوطه صورت مي‌گيرد و خطري براي ساكنين محل محسوب نمي‌شود.</a:t>
            </a:r>
            <a:endParaRPr lang="en-US" b="1" dirty="0">
              <a:cs typeface="B Nazanin" panose="00000400000000000000" pitchFamily="2" charset="-78"/>
            </a:endParaRPr>
          </a:p>
          <a:p>
            <a:pPr marL="0" indent="0" algn="r" rtl="1">
              <a:buNone/>
            </a:pPr>
            <a:endParaRPr lang="en-US" dirty="0"/>
          </a:p>
        </p:txBody>
      </p:sp>
      <p:sp>
        <p:nvSpPr>
          <p:cNvPr id="4" name="Slide Number Placeholder 3"/>
          <p:cNvSpPr>
            <a:spLocks noGrp="1"/>
          </p:cNvSpPr>
          <p:nvPr>
            <p:ph type="sldNum" sz="quarter" idx="12"/>
          </p:nvPr>
        </p:nvSpPr>
        <p:spPr/>
        <p:txBody>
          <a:bodyPr/>
          <a:lstStyle/>
          <a:p>
            <a:pPr>
              <a:defRPr/>
            </a:pPr>
            <a:fld id="{68E5EBAC-C121-4C8E-86ED-DA94CBE1FFA9}" type="slidenum">
              <a:rPr lang="en-US" smtClean="0"/>
              <a:pPr>
                <a:defRPr/>
              </a:pPr>
              <a:t>66</a:t>
            </a:fld>
            <a:endParaRPr lang="en-US"/>
          </a:p>
        </p:txBody>
      </p:sp>
    </p:spTree>
    <p:extLst>
      <p:ext uri="{BB962C8B-B14F-4D97-AF65-F5344CB8AC3E}">
        <p14:creationId xmlns:p14="http://schemas.microsoft.com/office/powerpoint/2010/main" val="3235342788"/>
      </p:ext>
    </p:extLst>
  </p:cSld>
  <p:clrMapOvr>
    <a:masterClrMapping/>
  </p:clrMapOvr>
  <p:transition spd="slow">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C6574-38A4-8DD0-29CA-F5674297F2DC}"/>
              </a:ext>
            </a:extLst>
          </p:cNvPr>
          <p:cNvSpPr>
            <a:spLocks noGrp="1"/>
          </p:cNvSpPr>
          <p:nvPr>
            <p:ph type="title"/>
          </p:nvPr>
        </p:nvSpPr>
        <p:spPr/>
        <p:txBody>
          <a:bodyPr/>
          <a:lstStyle/>
          <a:p>
            <a:pPr algn="ctr" rtl="1"/>
            <a:r>
              <a:rPr lang="fa-IR" dirty="0">
                <a:cs typeface="2  Titr" panose="00000700000000000000" pitchFamily="2" charset="-78"/>
              </a:rPr>
              <a:t>تعريف فناوری </a:t>
            </a:r>
            <a:r>
              <a:rPr lang="en-US" dirty="0">
                <a:cs typeface="2  Titr" panose="00000700000000000000" pitchFamily="2" charset="-78"/>
              </a:rPr>
              <a:t>G </a:t>
            </a:r>
            <a:r>
              <a:rPr lang="fa-IR" dirty="0">
                <a:cs typeface="2  Titr" panose="00000700000000000000" pitchFamily="2" charset="-78"/>
              </a:rPr>
              <a:t>5</a:t>
            </a:r>
            <a:endParaRPr lang="en-US" dirty="0">
              <a:cs typeface="2  Titr" panose="00000700000000000000" pitchFamily="2" charset="-78"/>
            </a:endParaRPr>
          </a:p>
        </p:txBody>
      </p:sp>
      <p:sp>
        <p:nvSpPr>
          <p:cNvPr id="3" name="Content Placeholder 2">
            <a:extLst>
              <a:ext uri="{FF2B5EF4-FFF2-40B4-BE49-F238E27FC236}">
                <a16:creationId xmlns:a16="http://schemas.microsoft.com/office/drawing/2014/main" id="{C51D4F7B-8229-E128-30D9-AFB35457FAAC}"/>
              </a:ext>
            </a:extLst>
          </p:cNvPr>
          <p:cNvSpPr>
            <a:spLocks noGrp="1"/>
          </p:cNvSpPr>
          <p:nvPr>
            <p:ph idx="1"/>
          </p:nvPr>
        </p:nvSpPr>
        <p:spPr/>
        <p:txBody>
          <a:bodyPr>
            <a:normAutofit fontScale="92500"/>
          </a:bodyPr>
          <a:lstStyle/>
          <a:p>
            <a:pPr marL="0" indent="0" algn="just" rtl="1">
              <a:lnSpc>
                <a:spcPct val="200000"/>
              </a:lnSpc>
              <a:buNone/>
            </a:pPr>
            <a:r>
              <a:rPr lang="fa-IR" b="1" dirty="0">
                <a:cs typeface="B Nazanin" panose="00000400000000000000" pitchFamily="2" charset="-78"/>
              </a:rPr>
              <a:t>فایو جی نسل پنجم شبکه موبایل در جهان است. به زبان ساده، تعريف </a:t>
            </a:r>
            <a:r>
              <a:rPr lang="en-US" b="1" dirty="0">
                <a:cs typeface="B Nazanin" panose="00000400000000000000" pitchFamily="2" charset="-78"/>
              </a:rPr>
              <a:t>g </a:t>
            </a:r>
            <a:r>
              <a:rPr lang="fa-IR" b="1" dirty="0">
                <a:cs typeface="+mj-cs"/>
              </a:rPr>
              <a:t>5</a:t>
            </a:r>
            <a:r>
              <a:rPr lang="fa-IR" b="1" dirty="0">
                <a:cs typeface="B Nazanin" panose="00000400000000000000" pitchFamily="2" charset="-78"/>
              </a:rPr>
              <a:t>به نسل جدید پهنای باند تلفن همراه اشاره دارد که به عنوان جایگزین تقویت‌کننده اتصال </a:t>
            </a:r>
            <a:r>
              <a:rPr lang="en-US" b="1" dirty="0">
                <a:cs typeface="B Nazanin" panose="00000400000000000000" pitchFamily="2" charset="-78"/>
              </a:rPr>
              <a:t>G LTE </a:t>
            </a:r>
            <a:r>
              <a:rPr lang="fa-IR" b="1" dirty="0">
                <a:cs typeface="+mj-cs"/>
              </a:rPr>
              <a:t>4</a:t>
            </a:r>
            <a:r>
              <a:rPr lang="fa-IR" b="1" dirty="0">
                <a:cs typeface="B Nazanin" panose="00000400000000000000" pitchFamily="2" charset="-78"/>
              </a:rPr>
              <a:t>معرفی شد. برخی </a:t>
            </a:r>
            <a:r>
              <a:rPr lang="en-US" b="1" dirty="0">
                <a:cs typeface="B Nazanin" panose="00000400000000000000" pitchFamily="2" charset="-78"/>
              </a:rPr>
              <a:t>G </a:t>
            </a:r>
            <a:r>
              <a:rPr lang="fa-IR" b="1" dirty="0">
                <a:cs typeface="B Nazanin" panose="00000400000000000000" pitchFamily="2" charset="-78"/>
              </a:rPr>
              <a:t>5را نسل پنجم اینترنت یا نسل پنجم اپراتورهای تلفن همراه می‌نامند، که اشتباه است.</a:t>
            </a:r>
          </a:p>
          <a:p>
            <a:pPr marL="0" indent="0" algn="just" rtl="1">
              <a:lnSpc>
                <a:spcPct val="200000"/>
              </a:lnSpc>
              <a:buNone/>
            </a:pPr>
            <a:r>
              <a:rPr lang="fa-IR" b="1" dirty="0">
                <a:cs typeface="B Nazanin" panose="00000400000000000000" pitchFamily="2" charset="-78"/>
              </a:rPr>
              <a:t>این فناوری ارتباطی جدید نه تنها باعث افزایش سرعت دانلود و آپلود می‌شود، بلکه تاخیر یا مدت زمان لازم برای دستگاه‌ها جهت برقراری ارتباط با شبکه‌های بی‌سیم را هم به شدت کاهش می‌دهد. بنابراین نسل </a:t>
            </a:r>
            <a:r>
              <a:rPr lang="en-US" b="1" dirty="0">
                <a:cs typeface="B Nazanin" panose="00000400000000000000" pitchFamily="2" charset="-78"/>
              </a:rPr>
              <a:t>g </a:t>
            </a:r>
            <a:r>
              <a:rPr lang="fa-IR" b="1" dirty="0">
                <a:cs typeface="+mj-cs"/>
              </a:rPr>
              <a:t>5</a:t>
            </a:r>
            <a:r>
              <a:rPr lang="fa-IR" b="1" dirty="0">
                <a:cs typeface="B Nazanin" panose="00000400000000000000" pitchFamily="2" charset="-78"/>
              </a:rPr>
              <a:t>بسیار کارآمدتر از نسل‌های پیشین شبکه تلفن همراه بوده و سرعت بسیار بیشتری را در اختیار مصرف‌کنندگان قرار می‌دهند. </a:t>
            </a:r>
            <a:endParaRPr lang="en-US" b="1" dirty="0">
              <a:cs typeface="B Nazanin" panose="00000400000000000000" pitchFamily="2" charset="-78"/>
            </a:endParaRPr>
          </a:p>
        </p:txBody>
      </p:sp>
      <p:sp>
        <p:nvSpPr>
          <p:cNvPr id="4" name="Slide Number Placeholder 3">
            <a:extLst>
              <a:ext uri="{FF2B5EF4-FFF2-40B4-BE49-F238E27FC236}">
                <a16:creationId xmlns:a16="http://schemas.microsoft.com/office/drawing/2014/main" id="{B4C92FA2-7239-E6BE-C863-E34904A35EFD}"/>
              </a:ext>
            </a:extLst>
          </p:cNvPr>
          <p:cNvSpPr>
            <a:spLocks noGrp="1"/>
          </p:cNvSpPr>
          <p:nvPr>
            <p:ph type="sldNum" sz="quarter" idx="12"/>
          </p:nvPr>
        </p:nvSpPr>
        <p:spPr/>
        <p:txBody>
          <a:bodyPr/>
          <a:lstStyle/>
          <a:p>
            <a:pPr>
              <a:defRPr/>
            </a:pPr>
            <a:fld id="{68E5EBAC-C121-4C8E-86ED-DA94CBE1FFA9}" type="slidenum">
              <a:rPr lang="en-US" smtClean="0"/>
              <a:pPr>
                <a:defRPr/>
              </a:pPr>
              <a:t>67</a:t>
            </a:fld>
            <a:endParaRPr lang="en-US"/>
          </a:p>
        </p:txBody>
      </p:sp>
    </p:spTree>
    <p:extLst>
      <p:ext uri="{BB962C8B-B14F-4D97-AF65-F5344CB8AC3E}">
        <p14:creationId xmlns:p14="http://schemas.microsoft.com/office/powerpoint/2010/main" val="20639792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C6574-38A4-8DD0-29CA-F5674297F2DC}"/>
              </a:ext>
            </a:extLst>
          </p:cNvPr>
          <p:cNvSpPr>
            <a:spLocks noGrp="1"/>
          </p:cNvSpPr>
          <p:nvPr>
            <p:ph type="title"/>
          </p:nvPr>
        </p:nvSpPr>
        <p:spPr/>
        <p:txBody>
          <a:bodyPr/>
          <a:lstStyle/>
          <a:p>
            <a:pPr algn="ctr" rtl="1"/>
            <a:r>
              <a:rPr lang="fa-IR" dirty="0">
                <a:cs typeface="2  Titr" panose="00000700000000000000" pitchFamily="2" charset="-78"/>
              </a:rPr>
              <a:t>تعريف فناوری </a:t>
            </a:r>
            <a:r>
              <a:rPr lang="en-US" dirty="0">
                <a:cs typeface="2  Titr" panose="00000700000000000000" pitchFamily="2" charset="-78"/>
              </a:rPr>
              <a:t>G </a:t>
            </a:r>
            <a:r>
              <a:rPr lang="fa-IR" dirty="0">
                <a:cs typeface="2  Titr" panose="00000700000000000000" pitchFamily="2" charset="-78"/>
              </a:rPr>
              <a:t>5</a:t>
            </a:r>
            <a:endParaRPr lang="en-US" dirty="0">
              <a:cs typeface="2  Titr" panose="00000700000000000000" pitchFamily="2" charset="-78"/>
            </a:endParaRPr>
          </a:p>
        </p:txBody>
      </p:sp>
      <p:sp>
        <p:nvSpPr>
          <p:cNvPr id="3" name="Content Placeholder 2">
            <a:extLst>
              <a:ext uri="{FF2B5EF4-FFF2-40B4-BE49-F238E27FC236}">
                <a16:creationId xmlns:a16="http://schemas.microsoft.com/office/drawing/2014/main" id="{C51D4F7B-8229-E128-30D9-AFB35457FAAC}"/>
              </a:ext>
            </a:extLst>
          </p:cNvPr>
          <p:cNvSpPr>
            <a:spLocks noGrp="1"/>
          </p:cNvSpPr>
          <p:nvPr>
            <p:ph idx="1"/>
          </p:nvPr>
        </p:nvSpPr>
        <p:spPr/>
        <p:txBody>
          <a:bodyPr>
            <a:normAutofit/>
          </a:bodyPr>
          <a:lstStyle/>
          <a:p>
            <a:pPr marL="0" indent="0" algn="just" rtl="1">
              <a:lnSpc>
                <a:spcPct val="200000"/>
              </a:lnSpc>
              <a:buNone/>
            </a:pPr>
            <a:r>
              <a:rPr lang="fa-IR" b="1" dirty="0">
                <a:cs typeface="B Nazanin" panose="00000400000000000000" pitchFamily="2" charset="-78"/>
              </a:rPr>
              <a:t>در نظر داشته باشید که فناوری نسل پنجم شبکه موبایل برای کار با طیف وسیع‌تری از فرکانس‌های رادیویی طراحی شده و امکانات جدیدتری را در باند بسیار بالا برای شرکت‌های مخابراتی فراهم می‌کند. از آنجا که تکنولوژی </a:t>
            </a:r>
            <a:r>
              <a:rPr lang="en-US" b="1" dirty="0">
                <a:cs typeface="B Nazanin" panose="00000400000000000000" pitchFamily="2" charset="-78"/>
              </a:rPr>
              <a:t>G</a:t>
            </a:r>
            <a:r>
              <a:rPr lang="fa-IR" b="1" dirty="0">
                <a:cs typeface="B Nazanin" panose="00000400000000000000" pitchFamily="2" charset="-78"/>
              </a:rPr>
              <a:t>5</a:t>
            </a:r>
            <a:r>
              <a:rPr lang="en-US" b="1" dirty="0">
                <a:cs typeface="B Nazanin" panose="00000400000000000000" pitchFamily="2" charset="-78"/>
              </a:rPr>
              <a:t> </a:t>
            </a:r>
            <a:r>
              <a:rPr lang="fa-IR" b="1" dirty="0">
                <a:cs typeface="B Nazanin" panose="00000400000000000000" pitchFamily="2" charset="-78"/>
              </a:rPr>
              <a:t>یک تکنولوژی نسبتاً جدید است که با فرکانس‌ها و سیستم‌های جدید مطابقت دارد، دستگاه‌های قدیمی از جمله گوشی‌های </a:t>
            </a:r>
            <a:r>
              <a:rPr lang="en-US" b="1" dirty="0">
                <a:cs typeface="B Nazanin" panose="00000400000000000000" pitchFamily="2" charset="-78"/>
              </a:rPr>
              <a:t>G</a:t>
            </a:r>
            <a:r>
              <a:rPr lang="fa-IR" b="1" dirty="0">
                <a:cs typeface="+mj-cs"/>
              </a:rPr>
              <a:t>4</a:t>
            </a:r>
            <a:r>
              <a:rPr lang="en-US" b="1" dirty="0">
                <a:cs typeface="B Nazanin" panose="00000400000000000000" pitchFamily="2" charset="-78"/>
              </a:rPr>
              <a:t> </a:t>
            </a:r>
            <a:r>
              <a:rPr lang="fa-IR" b="1" dirty="0">
                <a:cs typeface="B Nazanin" panose="00000400000000000000" pitchFamily="2" charset="-78"/>
              </a:rPr>
              <a:t>امکان سازگاری و استفاده از نسل پنجم شبکه موبایل و همچین مزایای قابل توجه آن را نخواهند داشت. </a:t>
            </a:r>
            <a:endParaRPr lang="en-US" b="1" dirty="0">
              <a:cs typeface="B Nazanin" panose="00000400000000000000" pitchFamily="2" charset="-78"/>
            </a:endParaRPr>
          </a:p>
        </p:txBody>
      </p:sp>
      <p:sp>
        <p:nvSpPr>
          <p:cNvPr id="4" name="Slide Number Placeholder 3">
            <a:extLst>
              <a:ext uri="{FF2B5EF4-FFF2-40B4-BE49-F238E27FC236}">
                <a16:creationId xmlns:a16="http://schemas.microsoft.com/office/drawing/2014/main" id="{B4C92FA2-7239-E6BE-C863-E34904A35EFD}"/>
              </a:ext>
            </a:extLst>
          </p:cNvPr>
          <p:cNvSpPr>
            <a:spLocks noGrp="1"/>
          </p:cNvSpPr>
          <p:nvPr>
            <p:ph type="sldNum" sz="quarter" idx="12"/>
          </p:nvPr>
        </p:nvSpPr>
        <p:spPr/>
        <p:txBody>
          <a:bodyPr/>
          <a:lstStyle/>
          <a:p>
            <a:pPr>
              <a:defRPr/>
            </a:pPr>
            <a:fld id="{68E5EBAC-C121-4C8E-86ED-DA94CBE1FFA9}" type="slidenum">
              <a:rPr lang="en-US" smtClean="0"/>
              <a:pPr>
                <a:defRPr/>
              </a:pPr>
              <a:t>68</a:t>
            </a:fld>
            <a:endParaRPr lang="en-US"/>
          </a:p>
        </p:txBody>
      </p:sp>
    </p:spTree>
    <p:extLst>
      <p:ext uri="{BB962C8B-B14F-4D97-AF65-F5344CB8AC3E}">
        <p14:creationId xmlns:p14="http://schemas.microsoft.com/office/powerpoint/2010/main" val="1984875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C6574-38A4-8DD0-29CA-F5674297F2DC}"/>
              </a:ext>
            </a:extLst>
          </p:cNvPr>
          <p:cNvSpPr>
            <a:spLocks noGrp="1"/>
          </p:cNvSpPr>
          <p:nvPr>
            <p:ph type="title"/>
          </p:nvPr>
        </p:nvSpPr>
        <p:spPr/>
        <p:txBody>
          <a:bodyPr/>
          <a:lstStyle/>
          <a:p>
            <a:pPr algn="ctr" rtl="1"/>
            <a:r>
              <a:rPr lang="en-US" dirty="0">
                <a:cs typeface="2  Titr" panose="00000700000000000000" pitchFamily="2" charset="-78"/>
              </a:rPr>
              <a:t>5G </a:t>
            </a:r>
            <a:r>
              <a:rPr lang="fa-IR" dirty="0">
                <a:cs typeface="2  Titr" panose="00000700000000000000" pitchFamily="2" charset="-78"/>
              </a:rPr>
              <a:t>مخفف چیست و به چه معناست؟</a:t>
            </a:r>
            <a:endParaRPr lang="en-US" dirty="0">
              <a:cs typeface="2  Titr" panose="00000700000000000000" pitchFamily="2" charset="-78"/>
            </a:endParaRPr>
          </a:p>
        </p:txBody>
      </p:sp>
      <p:sp>
        <p:nvSpPr>
          <p:cNvPr id="3" name="Content Placeholder 2">
            <a:extLst>
              <a:ext uri="{FF2B5EF4-FFF2-40B4-BE49-F238E27FC236}">
                <a16:creationId xmlns:a16="http://schemas.microsoft.com/office/drawing/2014/main" id="{C51D4F7B-8229-E128-30D9-AFB35457FAAC}"/>
              </a:ext>
            </a:extLst>
          </p:cNvPr>
          <p:cNvSpPr>
            <a:spLocks noGrp="1"/>
          </p:cNvSpPr>
          <p:nvPr>
            <p:ph idx="1"/>
          </p:nvPr>
        </p:nvSpPr>
        <p:spPr/>
        <p:txBody>
          <a:bodyPr>
            <a:normAutofit/>
          </a:bodyPr>
          <a:lstStyle/>
          <a:p>
            <a:pPr marL="0" indent="0" algn="just" rtl="1">
              <a:lnSpc>
                <a:spcPct val="250000"/>
              </a:lnSpc>
              <a:buNone/>
            </a:pPr>
            <a:r>
              <a:rPr lang="en-US" b="1" dirty="0">
                <a:cs typeface="B Nazanin" panose="00000400000000000000" pitchFamily="2" charset="-78"/>
              </a:rPr>
              <a:t>5G </a:t>
            </a:r>
            <a:r>
              <a:rPr lang="fa-IR" b="1" dirty="0">
                <a:cs typeface="B Nazanin" panose="00000400000000000000" pitchFamily="2" charset="-78"/>
              </a:rPr>
              <a:t>مخفف کلمات نسل پنجم ( </a:t>
            </a:r>
            <a:r>
              <a:rPr lang="en-US" b="1" dirty="0">
                <a:cs typeface="B Nazanin" panose="00000400000000000000" pitchFamily="2" charset="-78"/>
              </a:rPr>
              <a:t>Fifth Generation) </a:t>
            </a:r>
            <a:r>
              <a:rPr lang="fa-IR" b="1" dirty="0">
                <a:cs typeface="B Nazanin" panose="00000400000000000000" pitchFamily="2" charset="-78"/>
              </a:rPr>
              <a:t>) از شبکه‌های تلفن همراه است که نسبت به نسل چهارم (</a:t>
            </a:r>
            <a:r>
              <a:rPr lang="en-US" b="1" dirty="0">
                <a:cs typeface="B Nazanin" panose="00000400000000000000" pitchFamily="2" charset="-78"/>
              </a:rPr>
              <a:t>Fourth Generation </a:t>
            </a:r>
            <a:r>
              <a:rPr lang="fa-IR" b="1" dirty="0">
                <a:cs typeface="B Nazanin" panose="00000400000000000000" pitchFamily="2" charset="-78"/>
              </a:rPr>
              <a:t>یا </a:t>
            </a:r>
            <a:r>
              <a:rPr lang="en-US" b="1" dirty="0">
                <a:cs typeface="B Nazanin" panose="00000400000000000000" pitchFamily="2" charset="-78"/>
              </a:rPr>
              <a:t>G</a:t>
            </a:r>
            <a:r>
              <a:rPr lang="fa-IR" b="1" dirty="0">
                <a:cs typeface="+mj-cs"/>
              </a:rPr>
              <a:t>4 ) </a:t>
            </a:r>
            <a:r>
              <a:rPr lang="fa-IR" b="1" dirty="0">
                <a:cs typeface="B Nazanin" panose="00000400000000000000" pitchFamily="2" charset="-78"/>
              </a:rPr>
              <a:t>بسیار سریع‌تر و کاربردی‌تر است. در نظر داشته باشید که </a:t>
            </a:r>
            <a:r>
              <a:rPr lang="en-US" b="1" dirty="0">
                <a:cs typeface="B Nazanin" panose="00000400000000000000" pitchFamily="2" charset="-78"/>
              </a:rPr>
              <a:t>G</a:t>
            </a:r>
            <a:r>
              <a:rPr lang="fa-IR" b="1" dirty="0">
                <a:cs typeface="+mj-cs"/>
              </a:rPr>
              <a:t>5</a:t>
            </a:r>
            <a:r>
              <a:rPr lang="en-US" b="1" dirty="0">
                <a:cs typeface="B Nazanin" panose="00000400000000000000" pitchFamily="2" charset="-78"/>
              </a:rPr>
              <a:t> </a:t>
            </a:r>
            <a:r>
              <a:rPr lang="fa-IR" b="1" dirty="0">
                <a:cs typeface="B Nazanin" panose="00000400000000000000" pitchFamily="2" charset="-78"/>
              </a:rPr>
              <a:t>مرتبط با نسل پنجم شبکه تلفن همراه را نباید با واژه </a:t>
            </a:r>
            <a:r>
              <a:rPr lang="en-US" b="1" dirty="0">
                <a:cs typeface="B Nazanin" panose="00000400000000000000" pitchFamily="2" charset="-78"/>
              </a:rPr>
              <a:t>G (</a:t>
            </a:r>
            <a:r>
              <a:rPr lang="fa-IR" b="1" dirty="0">
                <a:cs typeface="B Nazanin" panose="00000400000000000000" pitchFamily="2" charset="-78"/>
              </a:rPr>
              <a:t>5 ارتباط ۵ گیگاهرتز) نوشته شده بر روی مودم‌های خانگی اشتباه گرفت. </a:t>
            </a:r>
            <a:endParaRPr lang="en-US" b="1" dirty="0">
              <a:cs typeface="B Nazanin" panose="00000400000000000000" pitchFamily="2" charset="-78"/>
            </a:endParaRPr>
          </a:p>
        </p:txBody>
      </p:sp>
      <p:sp>
        <p:nvSpPr>
          <p:cNvPr id="4" name="Slide Number Placeholder 3">
            <a:extLst>
              <a:ext uri="{FF2B5EF4-FFF2-40B4-BE49-F238E27FC236}">
                <a16:creationId xmlns:a16="http://schemas.microsoft.com/office/drawing/2014/main" id="{B4C92FA2-7239-E6BE-C863-E34904A35EFD}"/>
              </a:ext>
            </a:extLst>
          </p:cNvPr>
          <p:cNvSpPr>
            <a:spLocks noGrp="1"/>
          </p:cNvSpPr>
          <p:nvPr>
            <p:ph type="sldNum" sz="quarter" idx="12"/>
          </p:nvPr>
        </p:nvSpPr>
        <p:spPr/>
        <p:txBody>
          <a:bodyPr/>
          <a:lstStyle/>
          <a:p>
            <a:pPr>
              <a:defRPr/>
            </a:pPr>
            <a:fld id="{68E5EBAC-C121-4C8E-86ED-DA94CBE1FFA9}" type="slidenum">
              <a:rPr lang="en-US" smtClean="0"/>
              <a:pPr>
                <a:defRPr/>
              </a:pPr>
              <a:t>69</a:t>
            </a:fld>
            <a:endParaRPr lang="en-US"/>
          </a:p>
        </p:txBody>
      </p:sp>
    </p:spTree>
    <p:extLst>
      <p:ext uri="{BB962C8B-B14F-4D97-AF65-F5344CB8AC3E}">
        <p14:creationId xmlns:p14="http://schemas.microsoft.com/office/powerpoint/2010/main" val="3329179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59594" y="838200"/>
            <a:ext cx="8024812" cy="935038"/>
          </a:xfrm>
          <a:solidFill>
            <a:schemeClr val="bg1"/>
          </a:solidFill>
        </p:spPr>
        <p:txBody>
          <a:bodyPr/>
          <a:lstStyle/>
          <a:p>
            <a:pPr eaLnBrk="1" hangingPunct="1"/>
            <a:r>
              <a:rPr lang="fa-IR" altLang="en-US" sz="4000" dirty="0">
                <a:solidFill>
                  <a:srgbClr val="0000FF"/>
                </a:solidFill>
                <a:cs typeface="B Titr" panose="00000700000000000000" pitchFamily="2" charset="-78"/>
              </a:rPr>
              <a:t>مقايسه ميزان نفوذ پرتوهای مختلف</a:t>
            </a:r>
            <a:endParaRPr lang="en-US" altLang="en-US" sz="4000" dirty="0">
              <a:solidFill>
                <a:srgbClr val="0000FF"/>
              </a:solidFill>
              <a:cs typeface="B Titr" panose="00000700000000000000" pitchFamily="2" charset="-78"/>
            </a:endParaRPr>
          </a:p>
        </p:txBody>
      </p:sp>
      <p:sp>
        <p:nvSpPr>
          <p:cNvPr id="25603" name="Rectangle 3"/>
          <p:cNvSpPr>
            <a:spLocks noChangeArrowheads="1"/>
          </p:cNvSpPr>
          <p:nvPr/>
        </p:nvSpPr>
        <p:spPr bwMode="auto">
          <a:xfrm>
            <a:off x="2195513" y="2381250"/>
            <a:ext cx="17462" cy="3240088"/>
          </a:xfrm>
          <a:prstGeom prst="rect">
            <a:avLst/>
          </a:prstGeom>
          <a:solidFill>
            <a:schemeClr val="tx1"/>
          </a:solidFill>
          <a:ln w="9525" algn="ctr">
            <a:solidFill>
              <a:schemeClr val="tx1"/>
            </a:solidFill>
            <a:miter lim="800000"/>
            <a:headEnd/>
            <a:tailEnd/>
          </a:ln>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fa-IR" altLang="en-US">
              <a:solidFill>
                <a:srgbClr val="000000"/>
              </a:solidFill>
            </a:endParaRPr>
          </a:p>
        </p:txBody>
      </p:sp>
      <p:sp>
        <p:nvSpPr>
          <p:cNvPr id="45060" name="Line 4"/>
          <p:cNvSpPr>
            <a:spLocks noChangeShapeType="1"/>
          </p:cNvSpPr>
          <p:nvPr/>
        </p:nvSpPr>
        <p:spPr bwMode="auto">
          <a:xfrm>
            <a:off x="1116013" y="2668588"/>
            <a:ext cx="1079500" cy="0"/>
          </a:xfrm>
          <a:prstGeom prst="line">
            <a:avLst/>
          </a:prstGeom>
          <a:noFill/>
          <a:ln w="1905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61" name="Text Box 5"/>
          <p:cNvSpPr txBox="1">
            <a:spLocks noChangeAspect="1" noChangeArrowheads="1"/>
          </p:cNvSpPr>
          <p:nvPr/>
        </p:nvSpPr>
        <p:spPr bwMode="auto">
          <a:xfrm>
            <a:off x="1116013" y="2109788"/>
            <a:ext cx="647700" cy="733425"/>
          </a:xfrm>
          <a:prstGeom prst="rect">
            <a:avLst/>
          </a:prstGeom>
          <a:noFill/>
          <a:ln w="9525" algn="ctr">
            <a:noFill/>
            <a:miter lim="800000"/>
            <a:headEnd/>
            <a:tailEnd/>
          </a:ln>
          <a:effectLst/>
        </p:spPr>
        <p:txBody>
          <a:bodyPr lIns="91428" tIns="45715" rIns="91428" bIns="45715">
            <a:spAutoFit/>
          </a:bodyPr>
          <a:lstStyle/>
          <a:p>
            <a:pPr marL="609600" indent="-609600" algn="ctr" eaLnBrk="1" hangingPunct="1">
              <a:lnSpc>
                <a:spcPct val="150000"/>
              </a:lnSpc>
              <a:spcBef>
                <a:spcPct val="50000"/>
              </a:spcBef>
              <a:buClr>
                <a:srgbClr val="A50021"/>
              </a:buClr>
              <a:buFont typeface="Wingdings" pitchFamily="2" charset="2"/>
              <a:buNone/>
              <a:defRPr/>
            </a:pPr>
            <a:r>
              <a:rPr lang="en-US" sz="2800" dirty="0">
                <a:solidFill>
                  <a:srgbClr val="FF00FF"/>
                </a:solidFill>
                <a:effectLst>
                  <a:outerShdw blurRad="38100" dist="38100" dir="2700000" algn="tl">
                    <a:srgbClr val="C0C0C0"/>
                  </a:outerShdw>
                </a:effectLst>
                <a:latin typeface="Symbol" pitchFamily="18" charset="2"/>
                <a:cs typeface="B Titr" pitchFamily="2" charset="-78"/>
              </a:rPr>
              <a:t>a</a:t>
            </a:r>
          </a:p>
        </p:txBody>
      </p:sp>
      <p:sp>
        <p:nvSpPr>
          <p:cNvPr id="25606" name="Rectangle 6"/>
          <p:cNvSpPr>
            <a:spLocks noChangeArrowheads="1"/>
          </p:cNvSpPr>
          <p:nvPr/>
        </p:nvSpPr>
        <p:spPr bwMode="auto">
          <a:xfrm>
            <a:off x="3059113" y="2452688"/>
            <a:ext cx="288925" cy="3097212"/>
          </a:xfrm>
          <a:prstGeom prst="rect">
            <a:avLst/>
          </a:prstGeom>
          <a:solidFill>
            <a:schemeClr val="tx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fa-IR" altLang="en-US">
              <a:solidFill>
                <a:srgbClr val="000000"/>
              </a:solidFill>
            </a:endParaRPr>
          </a:p>
        </p:txBody>
      </p:sp>
      <p:sp>
        <p:nvSpPr>
          <p:cNvPr id="45063" name="Line 7"/>
          <p:cNvSpPr>
            <a:spLocks noChangeShapeType="1"/>
          </p:cNvSpPr>
          <p:nvPr/>
        </p:nvSpPr>
        <p:spPr bwMode="auto">
          <a:xfrm>
            <a:off x="1116013" y="3244850"/>
            <a:ext cx="1943100" cy="0"/>
          </a:xfrm>
          <a:prstGeom prst="line">
            <a:avLst/>
          </a:prstGeom>
          <a:noFill/>
          <a:ln w="15875">
            <a:solidFill>
              <a:srgbClr val="008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64" name="Text Box 8"/>
          <p:cNvSpPr txBox="1">
            <a:spLocks noChangeArrowheads="1"/>
          </p:cNvSpPr>
          <p:nvPr/>
        </p:nvSpPr>
        <p:spPr bwMode="auto">
          <a:xfrm>
            <a:off x="1116013" y="2668588"/>
            <a:ext cx="719137" cy="663575"/>
          </a:xfrm>
          <a:prstGeom prst="rect">
            <a:avLst/>
          </a:prstGeom>
          <a:noFill/>
          <a:ln w="9525" algn="ctr">
            <a:noFill/>
            <a:miter lim="800000"/>
            <a:headEnd/>
            <a:tailEnd/>
          </a:ln>
          <a:effectLst/>
        </p:spPr>
        <p:txBody>
          <a:bodyPr lIns="53994" tIns="10799" rIns="53994" bIns="10799">
            <a:spAutoFit/>
          </a:bodyPr>
          <a:lstStyle/>
          <a:p>
            <a:pPr marL="609600" indent="-609600" algn="ctr" eaLnBrk="1" hangingPunct="1">
              <a:lnSpc>
                <a:spcPct val="150000"/>
              </a:lnSpc>
              <a:spcBef>
                <a:spcPct val="50000"/>
              </a:spcBef>
              <a:buClr>
                <a:srgbClr val="A50021"/>
              </a:buClr>
              <a:buFont typeface="Wingdings" pitchFamily="2" charset="2"/>
              <a:buNone/>
              <a:defRPr/>
            </a:pPr>
            <a:r>
              <a:rPr lang="en-US" sz="2800">
                <a:solidFill>
                  <a:srgbClr val="333399"/>
                </a:solidFill>
                <a:effectLst>
                  <a:outerShdw blurRad="38100" dist="38100" dir="2700000" algn="tl">
                    <a:srgbClr val="C0C0C0"/>
                  </a:outerShdw>
                </a:effectLst>
                <a:latin typeface="Symbol" pitchFamily="18" charset="2"/>
                <a:cs typeface="B Titr" pitchFamily="2" charset="-78"/>
              </a:rPr>
              <a:t>b</a:t>
            </a:r>
          </a:p>
        </p:txBody>
      </p:sp>
      <p:sp>
        <p:nvSpPr>
          <p:cNvPr id="25609" name="Rectangle 9"/>
          <p:cNvSpPr>
            <a:spLocks noChangeArrowheads="1"/>
          </p:cNvSpPr>
          <p:nvPr/>
        </p:nvSpPr>
        <p:spPr bwMode="auto">
          <a:xfrm>
            <a:off x="3995738" y="2452688"/>
            <a:ext cx="288925" cy="3168650"/>
          </a:xfrm>
          <a:prstGeom prst="rect">
            <a:avLst/>
          </a:prstGeom>
          <a:solidFill>
            <a:srgbClr val="80808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fa-IR" altLang="en-US">
              <a:solidFill>
                <a:srgbClr val="000000"/>
              </a:solidFill>
            </a:endParaRPr>
          </a:p>
        </p:txBody>
      </p:sp>
      <p:sp>
        <p:nvSpPr>
          <p:cNvPr id="45066" name="Freeform 10"/>
          <p:cNvSpPr>
            <a:spLocks/>
          </p:cNvSpPr>
          <p:nvPr/>
        </p:nvSpPr>
        <p:spPr bwMode="auto">
          <a:xfrm>
            <a:off x="1154113" y="3833813"/>
            <a:ext cx="3875087" cy="525462"/>
          </a:xfrm>
          <a:custGeom>
            <a:avLst/>
            <a:gdLst>
              <a:gd name="T0" fmla="*/ 0 w 1796"/>
              <a:gd name="T1" fmla="*/ 2147483646 h 331"/>
              <a:gd name="T2" fmla="*/ 2147483646 w 1796"/>
              <a:gd name="T3" fmla="*/ 0 h 331"/>
              <a:gd name="T4" fmla="*/ 2147483646 w 1796"/>
              <a:gd name="T5" fmla="*/ 2147483646 h 331"/>
              <a:gd name="T6" fmla="*/ 2147483646 w 1796"/>
              <a:gd name="T7" fmla="*/ 2147483646 h 331"/>
              <a:gd name="T8" fmla="*/ 2147483646 w 1796"/>
              <a:gd name="T9" fmla="*/ 2147483646 h 331"/>
              <a:gd name="T10" fmla="*/ 2147483646 w 1796"/>
              <a:gd name="T11" fmla="*/ 2147483646 h 331"/>
              <a:gd name="T12" fmla="*/ 2147483646 w 1796"/>
              <a:gd name="T13" fmla="*/ 2147483646 h 331"/>
              <a:gd name="T14" fmla="*/ 2147483646 w 1796"/>
              <a:gd name="T15" fmla="*/ 2147483646 h 331"/>
              <a:gd name="T16" fmla="*/ 2147483646 w 1796"/>
              <a:gd name="T17" fmla="*/ 2147483646 h 331"/>
              <a:gd name="T18" fmla="*/ 2147483646 w 1796"/>
              <a:gd name="T19" fmla="*/ 2147483646 h 331"/>
              <a:gd name="T20" fmla="*/ 2147483646 w 1796"/>
              <a:gd name="T21" fmla="*/ 2147483646 h 331"/>
              <a:gd name="T22" fmla="*/ 2147483646 w 1796"/>
              <a:gd name="T23" fmla="*/ 2147483646 h 331"/>
              <a:gd name="T24" fmla="*/ 2147483646 w 1796"/>
              <a:gd name="T25" fmla="*/ 2147483646 h 331"/>
              <a:gd name="T26" fmla="*/ 2147483646 w 1796"/>
              <a:gd name="T27" fmla="*/ 2147483646 h 331"/>
              <a:gd name="T28" fmla="*/ 2147483646 w 1796"/>
              <a:gd name="T29" fmla="*/ 2147483646 h 331"/>
              <a:gd name="T30" fmla="*/ 2147483646 w 1796"/>
              <a:gd name="T31" fmla="*/ 2147483646 h 331"/>
              <a:gd name="T32" fmla="*/ 2147483646 w 1796"/>
              <a:gd name="T33" fmla="*/ 2147483646 h 331"/>
              <a:gd name="T34" fmla="*/ 2147483646 w 1796"/>
              <a:gd name="T35" fmla="*/ 2147483646 h 331"/>
              <a:gd name="T36" fmla="*/ 2147483646 w 1796"/>
              <a:gd name="T37" fmla="*/ 2147483646 h 331"/>
              <a:gd name="T38" fmla="*/ 2147483646 w 1796"/>
              <a:gd name="T39" fmla="*/ 2147483646 h 331"/>
              <a:gd name="T40" fmla="*/ 2147483646 w 1796"/>
              <a:gd name="T41" fmla="*/ 2147483646 h 331"/>
              <a:gd name="T42" fmla="*/ 2147483646 w 1796"/>
              <a:gd name="T43" fmla="*/ 2147483646 h 331"/>
              <a:gd name="T44" fmla="*/ 2147483646 w 1796"/>
              <a:gd name="T45" fmla="*/ 2147483646 h 331"/>
              <a:gd name="T46" fmla="*/ 2147483646 w 1796"/>
              <a:gd name="T47" fmla="*/ 2147483646 h 331"/>
              <a:gd name="T48" fmla="*/ 2147483646 w 1796"/>
              <a:gd name="T49" fmla="*/ 2147483646 h 331"/>
              <a:gd name="T50" fmla="*/ 2147483646 w 1796"/>
              <a:gd name="T51" fmla="*/ 2147483646 h 331"/>
              <a:gd name="T52" fmla="*/ 2147483646 w 1796"/>
              <a:gd name="T53" fmla="*/ 2147483646 h 331"/>
              <a:gd name="T54" fmla="*/ 2147483646 w 1796"/>
              <a:gd name="T55" fmla="*/ 2147483646 h 33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96"/>
              <a:gd name="T85" fmla="*/ 0 h 331"/>
              <a:gd name="T86" fmla="*/ 1796 w 1796"/>
              <a:gd name="T87" fmla="*/ 331 h 33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96" h="331">
                <a:moveTo>
                  <a:pt x="0" y="165"/>
                </a:moveTo>
                <a:cubicBezTo>
                  <a:pt x="16" y="87"/>
                  <a:pt x="13" y="28"/>
                  <a:pt x="96" y="0"/>
                </a:cubicBezTo>
                <a:cubicBezTo>
                  <a:pt x="172" y="19"/>
                  <a:pt x="227" y="40"/>
                  <a:pt x="274" y="110"/>
                </a:cubicBezTo>
                <a:cubicBezTo>
                  <a:pt x="292" y="137"/>
                  <a:pt x="329" y="192"/>
                  <a:pt x="329" y="192"/>
                </a:cubicBezTo>
                <a:cubicBezTo>
                  <a:pt x="356" y="183"/>
                  <a:pt x="391" y="185"/>
                  <a:pt x="411" y="165"/>
                </a:cubicBezTo>
                <a:cubicBezTo>
                  <a:pt x="449" y="127"/>
                  <a:pt x="427" y="141"/>
                  <a:pt x="480" y="123"/>
                </a:cubicBezTo>
                <a:cubicBezTo>
                  <a:pt x="502" y="60"/>
                  <a:pt x="554" y="29"/>
                  <a:pt x="617" y="14"/>
                </a:cubicBezTo>
                <a:cubicBezTo>
                  <a:pt x="684" y="25"/>
                  <a:pt x="722" y="23"/>
                  <a:pt x="768" y="69"/>
                </a:cubicBezTo>
                <a:cubicBezTo>
                  <a:pt x="777" y="96"/>
                  <a:pt x="786" y="124"/>
                  <a:pt x="795" y="151"/>
                </a:cubicBezTo>
                <a:cubicBezTo>
                  <a:pt x="800" y="165"/>
                  <a:pt x="795" y="187"/>
                  <a:pt x="809" y="192"/>
                </a:cubicBezTo>
                <a:cubicBezTo>
                  <a:pt x="836" y="201"/>
                  <a:pt x="891" y="219"/>
                  <a:pt x="891" y="219"/>
                </a:cubicBezTo>
                <a:cubicBezTo>
                  <a:pt x="900" y="210"/>
                  <a:pt x="908" y="199"/>
                  <a:pt x="919" y="192"/>
                </a:cubicBezTo>
                <a:cubicBezTo>
                  <a:pt x="931" y="185"/>
                  <a:pt x="950" y="188"/>
                  <a:pt x="960" y="178"/>
                </a:cubicBezTo>
                <a:cubicBezTo>
                  <a:pt x="970" y="168"/>
                  <a:pt x="965" y="148"/>
                  <a:pt x="974" y="137"/>
                </a:cubicBezTo>
                <a:cubicBezTo>
                  <a:pt x="984" y="124"/>
                  <a:pt x="1001" y="119"/>
                  <a:pt x="1015" y="110"/>
                </a:cubicBezTo>
                <a:cubicBezTo>
                  <a:pt x="1032" y="57"/>
                  <a:pt x="1044" y="45"/>
                  <a:pt x="1097" y="27"/>
                </a:cubicBezTo>
                <a:cubicBezTo>
                  <a:pt x="1115" y="45"/>
                  <a:pt x="1134" y="64"/>
                  <a:pt x="1152" y="82"/>
                </a:cubicBezTo>
                <a:cubicBezTo>
                  <a:pt x="1161" y="91"/>
                  <a:pt x="1179" y="110"/>
                  <a:pt x="1179" y="110"/>
                </a:cubicBezTo>
                <a:cubicBezTo>
                  <a:pt x="1214" y="213"/>
                  <a:pt x="1167" y="86"/>
                  <a:pt x="1220" y="192"/>
                </a:cubicBezTo>
                <a:cubicBezTo>
                  <a:pt x="1226" y="205"/>
                  <a:pt x="1224" y="223"/>
                  <a:pt x="1234" y="233"/>
                </a:cubicBezTo>
                <a:cubicBezTo>
                  <a:pt x="1244" y="243"/>
                  <a:pt x="1261" y="242"/>
                  <a:pt x="1275" y="247"/>
                </a:cubicBezTo>
                <a:cubicBezTo>
                  <a:pt x="1280" y="261"/>
                  <a:pt x="1279" y="278"/>
                  <a:pt x="1289" y="288"/>
                </a:cubicBezTo>
                <a:cubicBezTo>
                  <a:pt x="1332" y="331"/>
                  <a:pt x="1371" y="265"/>
                  <a:pt x="1385" y="233"/>
                </a:cubicBezTo>
                <a:cubicBezTo>
                  <a:pt x="1425" y="142"/>
                  <a:pt x="1396" y="100"/>
                  <a:pt x="1495" y="69"/>
                </a:cubicBezTo>
                <a:cubicBezTo>
                  <a:pt x="1545" y="73"/>
                  <a:pt x="1597" y="71"/>
                  <a:pt x="1646" y="82"/>
                </a:cubicBezTo>
                <a:cubicBezTo>
                  <a:pt x="1675" y="89"/>
                  <a:pt x="1678" y="133"/>
                  <a:pt x="1687" y="151"/>
                </a:cubicBezTo>
                <a:cubicBezTo>
                  <a:pt x="1712" y="201"/>
                  <a:pt x="1707" y="190"/>
                  <a:pt x="1755" y="206"/>
                </a:cubicBezTo>
                <a:cubicBezTo>
                  <a:pt x="1786" y="236"/>
                  <a:pt x="1770" y="233"/>
                  <a:pt x="1796" y="233"/>
                </a:cubicBezTo>
              </a:path>
            </a:pathLst>
          </a:custGeom>
          <a:solidFill>
            <a:srgbClr val="FFFF00"/>
          </a:solidFill>
          <a:ln w="19050">
            <a:solidFill>
              <a:srgbClr val="FFFF00"/>
            </a:solidFill>
            <a:round/>
            <a:headEnd/>
            <a:tailEnd/>
          </a:ln>
        </p:spPr>
        <p:txBody>
          <a:bodyPr/>
          <a:lstStyle/>
          <a:p>
            <a:endParaRPr lang="en-US"/>
          </a:p>
        </p:txBody>
      </p:sp>
      <p:sp>
        <p:nvSpPr>
          <p:cNvPr id="45067" name="Text Box 11"/>
          <p:cNvSpPr txBox="1">
            <a:spLocks noChangeArrowheads="1"/>
          </p:cNvSpPr>
          <p:nvPr/>
        </p:nvSpPr>
        <p:spPr bwMode="auto">
          <a:xfrm>
            <a:off x="1157288" y="3451225"/>
            <a:ext cx="719137" cy="663575"/>
          </a:xfrm>
          <a:prstGeom prst="rect">
            <a:avLst/>
          </a:prstGeom>
          <a:solidFill>
            <a:schemeClr val="accent2"/>
          </a:solidFill>
          <a:ln w="9525" algn="ctr">
            <a:noFill/>
            <a:miter lim="800000"/>
            <a:headEnd/>
            <a:tailEnd/>
          </a:ln>
          <a:effectLst/>
        </p:spPr>
        <p:txBody>
          <a:bodyPr lIns="53994" tIns="10799" rIns="53994" bIns="10799">
            <a:spAutoFit/>
          </a:bodyPr>
          <a:lstStyle/>
          <a:p>
            <a:pPr marL="609600" indent="-609600" algn="ctr" eaLnBrk="1" hangingPunct="1">
              <a:lnSpc>
                <a:spcPct val="150000"/>
              </a:lnSpc>
              <a:spcBef>
                <a:spcPct val="50000"/>
              </a:spcBef>
              <a:buClr>
                <a:srgbClr val="A50021"/>
              </a:buClr>
              <a:buFont typeface="Wingdings" pitchFamily="2" charset="2"/>
              <a:buNone/>
              <a:defRPr/>
            </a:pPr>
            <a:r>
              <a:rPr lang="en-US" sz="2800" b="1" dirty="0">
                <a:solidFill>
                  <a:srgbClr val="F6FC00"/>
                </a:solidFill>
                <a:effectLst>
                  <a:outerShdw blurRad="38100" dist="38100" dir="2700000" algn="tl">
                    <a:srgbClr val="C0C0C0"/>
                  </a:outerShdw>
                </a:effectLst>
                <a:latin typeface="Symbol" pitchFamily="18" charset="2"/>
                <a:cs typeface="B Titr" pitchFamily="2" charset="-78"/>
              </a:rPr>
              <a:t>g</a:t>
            </a:r>
          </a:p>
        </p:txBody>
      </p:sp>
      <p:sp>
        <p:nvSpPr>
          <p:cNvPr id="25612" name="Rectangle 12"/>
          <p:cNvSpPr>
            <a:spLocks noChangeArrowheads="1"/>
          </p:cNvSpPr>
          <p:nvPr/>
        </p:nvSpPr>
        <p:spPr bwMode="auto">
          <a:xfrm>
            <a:off x="5003800" y="2452688"/>
            <a:ext cx="360363" cy="3170237"/>
          </a:xfrm>
          <a:prstGeom prst="rect">
            <a:avLst/>
          </a:prstGeom>
          <a:solidFill>
            <a:srgbClr val="333333"/>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fa-IR" altLang="en-US">
              <a:solidFill>
                <a:srgbClr val="000000"/>
              </a:solidFill>
            </a:endParaRPr>
          </a:p>
        </p:txBody>
      </p:sp>
      <p:sp>
        <p:nvSpPr>
          <p:cNvPr id="45069" name="Freeform 13"/>
          <p:cNvSpPr>
            <a:spLocks/>
          </p:cNvSpPr>
          <p:nvPr/>
        </p:nvSpPr>
        <p:spPr bwMode="auto">
          <a:xfrm>
            <a:off x="1187450" y="4360863"/>
            <a:ext cx="5060950" cy="636587"/>
          </a:xfrm>
          <a:custGeom>
            <a:avLst/>
            <a:gdLst>
              <a:gd name="T0" fmla="*/ 0 w 3085"/>
              <a:gd name="T1" fmla="*/ 2147483646 h 401"/>
              <a:gd name="T2" fmla="*/ 2147483646 w 3085"/>
              <a:gd name="T3" fmla="*/ 2147483646 h 401"/>
              <a:gd name="T4" fmla="*/ 2147483646 w 3085"/>
              <a:gd name="T5" fmla="*/ 2147483646 h 401"/>
              <a:gd name="T6" fmla="*/ 2147483646 w 3085"/>
              <a:gd name="T7" fmla="*/ 2147483646 h 401"/>
              <a:gd name="T8" fmla="*/ 2147483646 w 3085"/>
              <a:gd name="T9" fmla="*/ 2147483646 h 401"/>
              <a:gd name="T10" fmla="*/ 2147483646 w 3085"/>
              <a:gd name="T11" fmla="*/ 2147483646 h 401"/>
              <a:gd name="T12" fmla="*/ 2147483646 w 3085"/>
              <a:gd name="T13" fmla="*/ 2147483646 h 401"/>
              <a:gd name="T14" fmla="*/ 2147483646 w 3085"/>
              <a:gd name="T15" fmla="*/ 2147483646 h 401"/>
              <a:gd name="T16" fmla="*/ 2147483646 w 3085"/>
              <a:gd name="T17" fmla="*/ 2147483646 h 401"/>
              <a:gd name="T18" fmla="*/ 2147483646 w 3085"/>
              <a:gd name="T19" fmla="*/ 2147483646 h 401"/>
              <a:gd name="T20" fmla="*/ 2147483646 w 3085"/>
              <a:gd name="T21" fmla="*/ 2147483646 h 401"/>
              <a:gd name="T22" fmla="*/ 2147483646 w 3085"/>
              <a:gd name="T23" fmla="*/ 2147483646 h 401"/>
              <a:gd name="T24" fmla="*/ 2147483646 w 3085"/>
              <a:gd name="T25" fmla="*/ 2147483646 h 401"/>
              <a:gd name="T26" fmla="*/ 2147483646 w 3085"/>
              <a:gd name="T27" fmla="*/ 2147483646 h 401"/>
              <a:gd name="T28" fmla="*/ 2147483646 w 3085"/>
              <a:gd name="T29" fmla="*/ 2147483646 h 401"/>
              <a:gd name="T30" fmla="*/ 2147483646 w 3085"/>
              <a:gd name="T31" fmla="*/ 2147483646 h 4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85"/>
              <a:gd name="T49" fmla="*/ 0 h 401"/>
              <a:gd name="T50" fmla="*/ 3085 w 3085"/>
              <a:gd name="T51" fmla="*/ 401 h 40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85" h="401">
                <a:moveTo>
                  <a:pt x="0" y="159"/>
                </a:moveTo>
                <a:cubicBezTo>
                  <a:pt x="79" y="79"/>
                  <a:pt x="159" y="0"/>
                  <a:pt x="227" y="23"/>
                </a:cubicBezTo>
                <a:cubicBezTo>
                  <a:pt x="295" y="46"/>
                  <a:pt x="340" y="295"/>
                  <a:pt x="408" y="295"/>
                </a:cubicBezTo>
                <a:cubicBezTo>
                  <a:pt x="476" y="295"/>
                  <a:pt x="567" y="30"/>
                  <a:pt x="635" y="23"/>
                </a:cubicBezTo>
                <a:cubicBezTo>
                  <a:pt x="703" y="16"/>
                  <a:pt x="749" y="242"/>
                  <a:pt x="817" y="250"/>
                </a:cubicBezTo>
                <a:cubicBezTo>
                  <a:pt x="885" y="258"/>
                  <a:pt x="975" y="60"/>
                  <a:pt x="1043" y="68"/>
                </a:cubicBezTo>
                <a:cubicBezTo>
                  <a:pt x="1111" y="76"/>
                  <a:pt x="1149" y="295"/>
                  <a:pt x="1225" y="295"/>
                </a:cubicBezTo>
                <a:cubicBezTo>
                  <a:pt x="1301" y="295"/>
                  <a:pt x="1422" y="61"/>
                  <a:pt x="1497" y="68"/>
                </a:cubicBezTo>
                <a:cubicBezTo>
                  <a:pt x="1572" y="75"/>
                  <a:pt x="1610" y="332"/>
                  <a:pt x="1678" y="340"/>
                </a:cubicBezTo>
                <a:cubicBezTo>
                  <a:pt x="1746" y="348"/>
                  <a:pt x="1837" y="106"/>
                  <a:pt x="1905" y="114"/>
                </a:cubicBezTo>
                <a:cubicBezTo>
                  <a:pt x="1973" y="122"/>
                  <a:pt x="2034" y="394"/>
                  <a:pt x="2087" y="386"/>
                </a:cubicBezTo>
                <a:cubicBezTo>
                  <a:pt x="2140" y="378"/>
                  <a:pt x="2163" y="68"/>
                  <a:pt x="2223" y="68"/>
                </a:cubicBezTo>
                <a:cubicBezTo>
                  <a:pt x="2283" y="68"/>
                  <a:pt x="2375" y="378"/>
                  <a:pt x="2450" y="386"/>
                </a:cubicBezTo>
                <a:cubicBezTo>
                  <a:pt x="2525" y="394"/>
                  <a:pt x="2608" y="114"/>
                  <a:pt x="2676" y="114"/>
                </a:cubicBezTo>
                <a:cubicBezTo>
                  <a:pt x="2744" y="114"/>
                  <a:pt x="2790" y="371"/>
                  <a:pt x="2858" y="386"/>
                </a:cubicBezTo>
                <a:cubicBezTo>
                  <a:pt x="2926" y="401"/>
                  <a:pt x="3040" y="219"/>
                  <a:pt x="3085" y="204"/>
                </a:cubicBezTo>
              </a:path>
            </a:pathLst>
          </a:custGeom>
          <a:solidFill>
            <a:srgbClr val="FFCC99"/>
          </a:solidFill>
          <a:ln w="19050">
            <a:solidFill>
              <a:srgbClr val="FF3300"/>
            </a:solidFill>
            <a:round/>
            <a:headEnd/>
            <a:tailEnd/>
          </a:ln>
        </p:spPr>
        <p:txBody>
          <a:bodyPr/>
          <a:lstStyle/>
          <a:p>
            <a:endParaRPr lang="en-US"/>
          </a:p>
        </p:txBody>
      </p:sp>
      <p:sp>
        <p:nvSpPr>
          <p:cNvPr id="45070" name="Text Box 14"/>
          <p:cNvSpPr txBox="1">
            <a:spLocks noChangeArrowheads="1"/>
          </p:cNvSpPr>
          <p:nvPr/>
        </p:nvSpPr>
        <p:spPr bwMode="auto">
          <a:xfrm>
            <a:off x="1042988" y="4114800"/>
            <a:ext cx="719137" cy="663575"/>
          </a:xfrm>
          <a:prstGeom prst="rect">
            <a:avLst/>
          </a:prstGeom>
          <a:noFill/>
          <a:ln w="9525" algn="ctr">
            <a:noFill/>
            <a:miter lim="800000"/>
            <a:headEnd/>
            <a:tailEnd/>
          </a:ln>
          <a:effectLst/>
        </p:spPr>
        <p:txBody>
          <a:bodyPr lIns="53994" tIns="10799" rIns="53994" bIns="10799">
            <a:spAutoFit/>
          </a:bodyPr>
          <a:lstStyle/>
          <a:p>
            <a:pPr marL="609600" indent="-609600" algn="ctr" eaLnBrk="1" hangingPunct="1">
              <a:lnSpc>
                <a:spcPct val="150000"/>
              </a:lnSpc>
              <a:spcBef>
                <a:spcPct val="50000"/>
              </a:spcBef>
              <a:buClr>
                <a:srgbClr val="A50021"/>
              </a:buClr>
              <a:buFont typeface="Wingdings" pitchFamily="2" charset="2"/>
              <a:buNone/>
              <a:defRPr/>
            </a:pPr>
            <a:r>
              <a:rPr lang="en-US" sz="2800" dirty="0">
                <a:solidFill>
                  <a:srgbClr val="99CC00"/>
                </a:solidFill>
                <a:effectLst>
                  <a:outerShdw blurRad="38100" dist="38100" dir="2700000" algn="tl">
                    <a:srgbClr val="C0C0C0"/>
                  </a:outerShdw>
                </a:effectLst>
              </a:rPr>
              <a:t>x</a:t>
            </a:r>
          </a:p>
        </p:txBody>
      </p:sp>
      <p:sp>
        <p:nvSpPr>
          <p:cNvPr id="25615" name="Rectangle 15"/>
          <p:cNvSpPr>
            <a:spLocks noChangeArrowheads="1"/>
          </p:cNvSpPr>
          <p:nvPr/>
        </p:nvSpPr>
        <p:spPr bwMode="auto">
          <a:xfrm>
            <a:off x="6248400" y="2538413"/>
            <a:ext cx="504825" cy="3168650"/>
          </a:xfrm>
          <a:prstGeom prst="rect">
            <a:avLst/>
          </a:prstGeom>
          <a:solidFill>
            <a:srgbClr val="3366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fa-IR" altLang="en-US">
              <a:solidFill>
                <a:srgbClr val="000000"/>
              </a:solidFill>
            </a:endParaRPr>
          </a:p>
        </p:txBody>
      </p:sp>
      <p:sp>
        <p:nvSpPr>
          <p:cNvPr id="45072" name="Line 16"/>
          <p:cNvSpPr>
            <a:spLocks noChangeShapeType="1"/>
          </p:cNvSpPr>
          <p:nvPr/>
        </p:nvSpPr>
        <p:spPr bwMode="auto">
          <a:xfrm>
            <a:off x="1331913" y="5405438"/>
            <a:ext cx="5040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73" name="Text Box 17"/>
          <p:cNvSpPr txBox="1">
            <a:spLocks noChangeArrowheads="1"/>
          </p:cNvSpPr>
          <p:nvPr/>
        </p:nvSpPr>
        <p:spPr bwMode="auto">
          <a:xfrm>
            <a:off x="1143000" y="4822825"/>
            <a:ext cx="719138" cy="663575"/>
          </a:xfrm>
          <a:prstGeom prst="rect">
            <a:avLst/>
          </a:prstGeom>
          <a:noFill/>
          <a:ln w="9525" algn="ctr">
            <a:noFill/>
            <a:miter lim="800000"/>
            <a:headEnd/>
            <a:tailEnd/>
          </a:ln>
          <a:effectLst/>
        </p:spPr>
        <p:txBody>
          <a:bodyPr lIns="53994" tIns="10799" rIns="53994" bIns="10799">
            <a:spAutoFit/>
          </a:bodyPr>
          <a:lstStyle/>
          <a:p>
            <a:pPr marL="609600" indent="-609600" algn="ctr" eaLnBrk="1" hangingPunct="1">
              <a:lnSpc>
                <a:spcPct val="150000"/>
              </a:lnSpc>
              <a:spcBef>
                <a:spcPct val="50000"/>
              </a:spcBef>
              <a:buClr>
                <a:srgbClr val="A50021"/>
              </a:buClr>
              <a:buFont typeface="Wingdings" pitchFamily="2" charset="2"/>
              <a:buNone/>
              <a:defRPr/>
            </a:pPr>
            <a:r>
              <a:rPr lang="en-US" sz="2800" b="1">
                <a:solidFill>
                  <a:srgbClr val="000000"/>
                </a:solidFill>
                <a:effectLst>
                  <a:outerShdw blurRad="38100" dist="38100" dir="2700000" algn="tl">
                    <a:srgbClr val="C0C0C0"/>
                  </a:outerShdw>
                </a:effectLst>
              </a:rPr>
              <a:t>n</a:t>
            </a:r>
          </a:p>
        </p:txBody>
      </p:sp>
      <p:sp>
        <p:nvSpPr>
          <p:cNvPr id="45074" name="Text Box 18"/>
          <p:cNvSpPr txBox="1">
            <a:spLocks noChangeArrowheads="1"/>
          </p:cNvSpPr>
          <p:nvPr/>
        </p:nvSpPr>
        <p:spPr bwMode="auto">
          <a:xfrm>
            <a:off x="1820863" y="5837238"/>
            <a:ext cx="6408737" cy="639762"/>
          </a:xfrm>
          <a:prstGeom prst="rect">
            <a:avLst/>
          </a:prstGeom>
          <a:noFill/>
          <a:ln w="9525" algn="ctr">
            <a:noFill/>
            <a:miter lim="800000"/>
            <a:headEnd/>
            <a:tailEnd/>
          </a:ln>
          <a:effectLst/>
        </p:spPr>
        <p:txBody>
          <a:bodyPr lIns="91428" tIns="45715" rIns="91428" bIns="45715">
            <a:spAutoFit/>
          </a:bodyPr>
          <a:lstStyle/>
          <a:p>
            <a:pPr marL="609600" indent="-609600" eaLnBrk="1" hangingPunct="1">
              <a:lnSpc>
                <a:spcPct val="150000"/>
              </a:lnSpc>
              <a:spcBef>
                <a:spcPct val="50000"/>
              </a:spcBef>
              <a:buClr>
                <a:srgbClr val="A50021"/>
              </a:buClr>
              <a:buFont typeface="Wingdings" pitchFamily="2" charset="2"/>
              <a:buNone/>
              <a:defRPr/>
            </a:pPr>
            <a:r>
              <a:rPr lang="fa-IR" sz="2400" dirty="0">
                <a:solidFill>
                  <a:srgbClr val="0066FF"/>
                </a:solidFill>
                <a:effectLst>
                  <a:outerShdw blurRad="38100" dist="38100" dir="2700000" algn="tl">
                    <a:srgbClr val="C0C0C0"/>
                  </a:outerShdw>
                </a:effectLst>
                <a:cs typeface="Titr" pitchFamily="2" charset="-78"/>
              </a:rPr>
              <a:t>پارافين  </a:t>
            </a:r>
            <a:r>
              <a:rPr lang="fa-IR" sz="2400" dirty="0">
                <a:solidFill>
                  <a:srgbClr val="A50021"/>
                </a:solidFill>
                <a:effectLst>
                  <a:outerShdw blurRad="38100" dist="38100" dir="2700000" algn="tl">
                    <a:srgbClr val="C0C0C0"/>
                  </a:outerShdw>
                </a:effectLst>
                <a:cs typeface="Titr" pitchFamily="2" charset="-78"/>
              </a:rPr>
              <a:t>         </a:t>
            </a:r>
            <a:r>
              <a:rPr lang="fa-IR" sz="2400" dirty="0">
                <a:solidFill>
                  <a:srgbClr val="333333"/>
                </a:solidFill>
                <a:effectLst>
                  <a:outerShdw blurRad="38100" dist="38100" dir="2700000" algn="tl">
                    <a:srgbClr val="C0C0C0"/>
                  </a:outerShdw>
                </a:effectLst>
                <a:cs typeface="Titr" pitchFamily="2" charset="-78"/>
              </a:rPr>
              <a:t> سرب </a:t>
            </a:r>
            <a:r>
              <a:rPr lang="fa-IR" sz="2400" dirty="0">
                <a:solidFill>
                  <a:srgbClr val="A50021"/>
                </a:solidFill>
                <a:effectLst>
                  <a:outerShdw blurRad="38100" dist="38100" dir="2700000" algn="tl">
                    <a:srgbClr val="C0C0C0"/>
                  </a:outerShdw>
                </a:effectLst>
                <a:cs typeface="Titr" pitchFamily="2" charset="-78"/>
              </a:rPr>
              <a:t>      </a:t>
            </a:r>
            <a:r>
              <a:rPr lang="fa-IR" sz="2400" dirty="0">
                <a:solidFill>
                  <a:srgbClr val="808080"/>
                </a:solidFill>
                <a:effectLst>
                  <a:outerShdw blurRad="38100" dist="38100" dir="2700000" algn="tl">
                    <a:srgbClr val="C0C0C0"/>
                  </a:outerShdw>
                </a:effectLst>
                <a:cs typeface="Titr" pitchFamily="2" charset="-78"/>
              </a:rPr>
              <a:t> استيل</a:t>
            </a:r>
            <a:r>
              <a:rPr lang="fa-IR" sz="2400" dirty="0">
                <a:solidFill>
                  <a:srgbClr val="A50021"/>
                </a:solidFill>
                <a:effectLst>
                  <a:outerShdw blurRad="38100" dist="38100" dir="2700000" algn="tl">
                    <a:srgbClr val="C0C0C0"/>
                  </a:outerShdw>
                </a:effectLst>
                <a:cs typeface="Titr" pitchFamily="2" charset="-78"/>
              </a:rPr>
              <a:t>    </a:t>
            </a:r>
            <a:r>
              <a:rPr lang="fa-IR" sz="2400" dirty="0">
                <a:solidFill>
                  <a:srgbClr val="000000"/>
                </a:solidFill>
                <a:effectLst>
                  <a:outerShdw blurRad="38100" dist="38100" dir="2700000" algn="tl">
                    <a:srgbClr val="C0C0C0"/>
                  </a:outerShdw>
                </a:effectLst>
                <a:cs typeface="Titr" pitchFamily="2" charset="-78"/>
              </a:rPr>
              <a:t> پلاستيک</a:t>
            </a:r>
            <a:r>
              <a:rPr lang="fa-IR" sz="2400" dirty="0">
                <a:solidFill>
                  <a:srgbClr val="A50021"/>
                </a:solidFill>
                <a:effectLst>
                  <a:outerShdw blurRad="38100" dist="38100" dir="2700000" algn="tl">
                    <a:srgbClr val="C0C0C0"/>
                  </a:outerShdw>
                </a:effectLst>
                <a:cs typeface="Titr" pitchFamily="2" charset="-78"/>
              </a:rPr>
              <a:t>    </a:t>
            </a:r>
            <a:r>
              <a:rPr lang="fa-IR" sz="2400" dirty="0">
                <a:solidFill>
                  <a:srgbClr val="000000"/>
                </a:solidFill>
                <a:effectLst>
                  <a:outerShdw blurRad="38100" dist="38100" dir="2700000" algn="tl">
                    <a:srgbClr val="C0C0C0"/>
                  </a:outerShdw>
                </a:effectLst>
                <a:cs typeface="Titr" pitchFamily="2" charset="-78"/>
              </a:rPr>
              <a:t>کاغذ</a:t>
            </a:r>
            <a:endParaRPr lang="en-US" sz="2400" dirty="0">
              <a:solidFill>
                <a:srgbClr val="000000"/>
              </a:solidFill>
              <a:effectLst>
                <a:outerShdw blurRad="38100" dist="38100" dir="2700000" algn="tl">
                  <a:srgbClr val="C0C0C0"/>
                </a:outerShdw>
              </a:effectLst>
              <a:cs typeface="Titr" pitchFamily="2" charset="-78"/>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45060"/>
                                        </p:tgtEl>
                                        <p:attrNameLst>
                                          <p:attrName>style.visibility</p:attrName>
                                        </p:attrNameLst>
                                      </p:cBhvr>
                                      <p:to>
                                        <p:strVal val="visible"/>
                                      </p:to>
                                    </p:set>
                                    <p:anim to="" calcmode="lin" valueType="num">
                                      <p:cBhvr>
                                        <p:cTn id="7" dur="1" fill="hold"/>
                                        <p:tgtEl>
                                          <p:spTgt spid="45060"/>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45063"/>
                                        </p:tgtEl>
                                        <p:attrNameLst>
                                          <p:attrName>style.visibility</p:attrName>
                                        </p:attrNameLst>
                                      </p:cBhvr>
                                      <p:to>
                                        <p:strVal val="visible"/>
                                      </p:to>
                                    </p:set>
                                    <p:anim to="" calcmode="lin" valueType="num">
                                      <p:cBhvr>
                                        <p:cTn id="12" dur="1" fill="hold"/>
                                        <p:tgtEl>
                                          <p:spTgt spid="45063"/>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45066"/>
                                        </p:tgtEl>
                                        <p:attrNameLst>
                                          <p:attrName>style.visibility</p:attrName>
                                        </p:attrNameLst>
                                      </p:cBhvr>
                                      <p:to>
                                        <p:strVal val="visible"/>
                                      </p:to>
                                    </p:set>
                                    <p:anim to="" calcmode="lin" valueType="num">
                                      <p:cBhvr>
                                        <p:cTn id="17" dur="1" fill="hold"/>
                                        <p:tgtEl>
                                          <p:spTgt spid="45066"/>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45069"/>
                                        </p:tgtEl>
                                        <p:attrNameLst>
                                          <p:attrName>style.visibility</p:attrName>
                                        </p:attrNameLst>
                                      </p:cBhvr>
                                      <p:to>
                                        <p:strVal val="visible"/>
                                      </p:to>
                                    </p:set>
                                    <p:anim to="" calcmode="lin" valueType="num">
                                      <p:cBhvr>
                                        <p:cTn id="22" dur="1" fill="hold"/>
                                        <p:tgtEl>
                                          <p:spTgt spid="45069"/>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45072"/>
                                        </p:tgtEl>
                                        <p:attrNameLst>
                                          <p:attrName>style.visibility</p:attrName>
                                        </p:attrNameLst>
                                      </p:cBhvr>
                                      <p:to>
                                        <p:strVal val="visible"/>
                                      </p:to>
                                    </p:set>
                                    <p:anim to="" calcmode="lin" valueType="num">
                                      <p:cBhvr>
                                        <p:cTn id="27" dur="1" fill="hold"/>
                                        <p:tgtEl>
                                          <p:spTgt spid="4507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CF83D-E1C8-74FA-1F37-C3494427103C}"/>
              </a:ext>
            </a:extLst>
          </p:cNvPr>
          <p:cNvSpPr>
            <a:spLocks noGrp="1"/>
          </p:cNvSpPr>
          <p:nvPr>
            <p:ph type="title"/>
          </p:nvPr>
        </p:nvSpPr>
        <p:spPr/>
        <p:txBody>
          <a:bodyPr/>
          <a:lstStyle/>
          <a:p>
            <a:pPr algn="ctr" rtl="1"/>
            <a:r>
              <a:rPr lang="fa-IR" dirty="0">
                <a:cs typeface="2  Titr" panose="00000700000000000000" pitchFamily="2" charset="-78"/>
              </a:rPr>
              <a:t>نسل پنجم شبکه تلفن همراه چطور کار می‌کند؟</a:t>
            </a:r>
            <a:endParaRPr lang="en-US" dirty="0">
              <a:cs typeface="2  Titr" panose="00000700000000000000" pitchFamily="2" charset="-78"/>
            </a:endParaRPr>
          </a:p>
        </p:txBody>
      </p:sp>
      <p:sp>
        <p:nvSpPr>
          <p:cNvPr id="3" name="Content Placeholder 2">
            <a:extLst>
              <a:ext uri="{FF2B5EF4-FFF2-40B4-BE49-F238E27FC236}">
                <a16:creationId xmlns:a16="http://schemas.microsoft.com/office/drawing/2014/main" id="{A602BF51-47C2-7786-D426-0A7E8E23D5CD}"/>
              </a:ext>
            </a:extLst>
          </p:cNvPr>
          <p:cNvSpPr>
            <a:spLocks noGrp="1"/>
          </p:cNvSpPr>
          <p:nvPr>
            <p:ph idx="1"/>
          </p:nvPr>
        </p:nvSpPr>
        <p:spPr/>
        <p:txBody>
          <a:bodyPr>
            <a:normAutofit lnSpcReduction="10000"/>
          </a:bodyPr>
          <a:lstStyle/>
          <a:p>
            <a:pPr marL="0" indent="0" algn="r" rtl="1">
              <a:lnSpc>
                <a:spcPct val="200000"/>
              </a:lnSpc>
              <a:buNone/>
            </a:pPr>
            <a:r>
              <a:rPr lang="fa-IR" dirty="0">
                <a:cs typeface="B Nazanin" panose="00000400000000000000" pitchFamily="2" charset="-78"/>
              </a:rPr>
              <a:t>فایو جی پیشرفته‌ترین معماری در شبکه‌های ارتباطی است که به عنوان یک استاندارد و سیستم دیجیتال جدید برای انتقال اطلاعات مورد استفاده قرار می‌گیرد. </a:t>
            </a:r>
            <a:r>
              <a:rPr lang="en-US" dirty="0">
                <a:cs typeface="B Nazanin" panose="00000400000000000000" pitchFamily="2" charset="-78"/>
              </a:rPr>
              <a:t>G </a:t>
            </a:r>
            <a:r>
              <a:rPr lang="fa-IR" dirty="0">
                <a:cs typeface="+mj-cs"/>
              </a:rPr>
              <a:t>5</a:t>
            </a:r>
            <a:r>
              <a:rPr lang="fa-IR" dirty="0">
                <a:cs typeface="B Nazanin" panose="00000400000000000000" pitchFamily="2" charset="-78"/>
              </a:rPr>
              <a:t>چیزی حدود ۱۰ تا ۲۰ برابر سریع‌تر از فناوری نسل قبل خود یعنی </a:t>
            </a:r>
            <a:r>
              <a:rPr lang="en-US" dirty="0">
                <a:cs typeface="B Nazanin" panose="00000400000000000000" pitchFamily="2" charset="-78"/>
              </a:rPr>
              <a:t>G</a:t>
            </a:r>
            <a:r>
              <a:rPr lang="fa-IR" dirty="0">
                <a:cs typeface="+mj-cs"/>
              </a:rPr>
              <a:t>4</a:t>
            </a:r>
            <a:r>
              <a:rPr lang="en-US" dirty="0">
                <a:cs typeface="B Nazanin" panose="00000400000000000000" pitchFamily="2" charset="-78"/>
              </a:rPr>
              <a:t> </a:t>
            </a:r>
            <a:r>
              <a:rPr lang="fa-IR" dirty="0">
                <a:cs typeface="B Nazanin" panose="00000400000000000000" pitchFamily="2" charset="-78"/>
              </a:rPr>
              <a:t>عمل می‌کند.این فناوری جدید از طیف موج میلی‌متری بهره می‌برد که امکان استفاده از دستگاه‌های بیشتر در یک منطقه جغرافیایی مشخص را به همراه دارد. به عنوان مثال، هنگام استفاده از فناوری </a:t>
            </a:r>
            <a:r>
              <a:rPr lang="en-US" dirty="0">
                <a:cs typeface="B Nazanin" panose="00000400000000000000" pitchFamily="2" charset="-78"/>
              </a:rPr>
              <a:t>G</a:t>
            </a:r>
            <a:r>
              <a:rPr lang="fa-IR" dirty="0">
                <a:cs typeface="+mj-cs"/>
              </a:rPr>
              <a:t>4</a:t>
            </a:r>
            <a:r>
              <a:rPr lang="en-US" dirty="0">
                <a:cs typeface="B Nazanin" panose="00000400000000000000" pitchFamily="2" charset="-78"/>
              </a:rPr>
              <a:t> </a:t>
            </a:r>
            <a:r>
              <a:rPr lang="fa-IR" dirty="0">
                <a:cs typeface="B Nazanin" panose="00000400000000000000" pitchFamily="2" charset="-78"/>
              </a:rPr>
              <a:t>تنها امکان پشتیبانی از حدود ۴ هزار دستگاه هوشمند متصل به شبکه در هر کیلومتر مربع وجود دارد، این در حالی است که فناوری </a:t>
            </a:r>
            <a:r>
              <a:rPr lang="en-US" dirty="0">
                <a:cs typeface="+mj-cs"/>
              </a:rPr>
              <a:t>G</a:t>
            </a:r>
            <a:r>
              <a:rPr lang="fa-IR" dirty="0">
                <a:cs typeface="+mj-cs"/>
              </a:rPr>
              <a:t>5</a:t>
            </a:r>
            <a:r>
              <a:rPr lang="en-US" dirty="0">
                <a:cs typeface="+mj-cs"/>
              </a:rPr>
              <a:t> </a:t>
            </a:r>
            <a:r>
              <a:rPr lang="fa-IR" dirty="0">
                <a:cs typeface="B Nazanin" panose="00000400000000000000" pitchFamily="2" charset="-78"/>
              </a:rPr>
              <a:t>توانسته این عدد را به حدود یک میلیون دستگاه افزایش دهد.</a:t>
            </a:r>
            <a:endParaRPr lang="en-US" dirty="0">
              <a:cs typeface="B Nazanin" panose="00000400000000000000" pitchFamily="2" charset="-78"/>
            </a:endParaRPr>
          </a:p>
        </p:txBody>
      </p:sp>
      <p:sp>
        <p:nvSpPr>
          <p:cNvPr id="4" name="Slide Number Placeholder 3">
            <a:extLst>
              <a:ext uri="{FF2B5EF4-FFF2-40B4-BE49-F238E27FC236}">
                <a16:creationId xmlns:a16="http://schemas.microsoft.com/office/drawing/2014/main" id="{4DB70AA0-FDBF-81D0-7871-BEE119279D7B}"/>
              </a:ext>
            </a:extLst>
          </p:cNvPr>
          <p:cNvSpPr>
            <a:spLocks noGrp="1"/>
          </p:cNvSpPr>
          <p:nvPr>
            <p:ph type="sldNum" sz="quarter" idx="12"/>
          </p:nvPr>
        </p:nvSpPr>
        <p:spPr/>
        <p:txBody>
          <a:bodyPr/>
          <a:lstStyle/>
          <a:p>
            <a:pPr>
              <a:defRPr/>
            </a:pPr>
            <a:fld id="{68E5EBAC-C121-4C8E-86ED-DA94CBE1FFA9}" type="slidenum">
              <a:rPr lang="en-US" smtClean="0"/>
              <a:pPr>
                <a:defRPr/>
              </a:pPr>
              <a:t>70</a:t>
            </a:fld>
            <a:endParaRPr lang="en-US"/>
          </a:p>
        </p:txBody>
      </p:sp>
    </p:spTree>
    <p:extLst>
      <p:ext uri="{BB962C8B-B14F-4D97-AF65-F5344CB8AC3E}">
        <p14:creationId xmlns:p14="http://schemas.microsoft.com/office/powerpoint/2010/main" val="1967191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4FE03-453B-FCC7-0D61-58B995294E53}"/>
              </a:ext>
            </a:extLst>
          </p:cNvPr>
          <p:cNvSpPr>
            <a:spLocks noGrp="1"/>
          </p:cNvSpPr>
          <p:nvPr>
            <p:ph type="title"/>
          </p:nvPr>
        </p:nvSpPr>
        <p:spPr/>
        <p:txBody>
          <a:bodyPr/>
          <a:lstStyle/>
          <a:p>
            <a:pPr algn="ctr" rtl="1"/>
            <a:r>
              <a:rPr lang="fa-IR" dirty="0">
                <a:cs typeface="2  Titr" panose="00000700000000000000" pitchFamily="2" charset="-78"/>
              </a:rPr>
              <a:t>چه تفاوتی میان</a:t>
            </a:r>
            <a:r>
              <a:rPr lang="en-US" b="1" dirty="0"/>
              <a:t>G</a:t>
            </a:r>
            <a:r>
              <a:rPr lang="en-US" dirty="0">
                <a:cs typeface="2  Titr" panose="00000700000000000000" pitchFamily="2" charset="-78"/>
              </a:rPr>
              <a:t> </a:t>
            </a:r>
            <a:r>
              <a:rPr lang="fa-IR" dirty="0">
                <a:cs typeface="2  Titr" panose="00000700000000000000" pitchFamily="2" charset="-78"/>
              </a:rPr>
              <a:t> </a:t>
            </a:r>
            <a:r>
              <a:rPr lang="fa-IR" b="1" dirty="0"/>
              <a:t>5</a:t>
            </a:r>
            <a:r>
              <a:rPr lang="fa-IR" dirty="0">
                <a:cs typeface="2  Titr" panose="00000700000000000000" pitchFamily="2" charset="-78"/>
              </a:rPr>
              <a:t>و </a:t>
            </a:r>
            <a:r>
              <a:rPr lang="en-US" dirty="0">
                <a:cs typeface="2  Titr" panose="00000700000000000000" pitchFamily="2" charset="-78"/>
              </a:rPr>
              <a:t>G</a:t>
            </a:r>
            <a:r>
              <a:rPr lang="fa-IR" b="1" dirty="0"/>
              <a:t>4</a:t>
            </a:r>
            <a:r>
              <a:rPr lang="en-US" dirty="0">
                <a:cs typeface="2  Titr" panose="00000700000000000000" pitchFamily="2" charset="-78"/>
              </a:rPr>
              <a:t> </a:t>
            </a:r>
            <a:r>
              <a:rPr lang="fa-IR" dirty="0">
                <a:cs typeface="2  Titr" panose="00000700000000000000" pitchFamily="2" charset="-78"/>
              </a:rPr>
              <a:t>وجود دارد؟</a:t>
            </a:r>
            <a:endParaRPr lang="en-US" dirty="0">
              <a:cs typeface="2  Titr" panose="00000700000000000000" pitchFamily="2" charset="-78"/>
            </a:endParaRPr>
          </a:p>
        </p:txBody>
      </p:sp>
      <p:sp>
        <p:nvSpPr>
          <p:cNvPr id="3" name="Content Placeholder 2">
            <a:extLst>
              <a:ext uri="{FF2B5EF4-FFF2-40B4-BE49-F238E27FC236}">
                <a16:creationId xmlns:a16="http://schemas.microsoft.com/office/drawing/2014/main" id="{A1E95EA1-D156-4429-0CC8-3602F105DE2D}"/>
              </a:ext>
            </a:extLst>
          </p:cNvPr>
          <p:cNvSpPr>
            <a:spLocks noGrp="1"/>
          </p:cNvSpPr>
          <p:nvPr>
            <p:ph idx="1"/>
          </p:nvPr>
        </p:nvSpPr>
        <p:spPr/>
        <p:txBody>
          <a:bodyPr>
            <a:normAutofit fontScale="92500"/>
          </a:bodyPr>
          <a:lstStyle/>
          <a:p>
            <a:pPr marL="0" marR="0" algn="just" rtl="1">
              <a:lnSpc>
                <a:spcPct val="150000"/>
              </a:lnSpc>
              <a:spcBef>
                <a:spcPts val="0"/>
              </a:spcBef>
              <a:spcAft>
                <a:spcPts val="800"/>
              </a:spcAft>
            </a:pPr>
            <a:r>
              <a:rPr lang="ar-SA" sz="2400" b="1" dirty="0">
                <a:solidFill>
                  <a:srgbClr val="222222"/>
                </a:solidFill>
                <a:effectLst/>
                <a:highlight>
                  <a:srgbClr val="FFFFFF"/>
                </a:highlight>
                <a:latin typeface="Calibri" panose="020F0502020204030204" pitchFamily="34" charset="0"/>
                <a:ea typeface="Times New Roman" panose="02020603050405020304" pitchFamily="18" charset="0"/>
                <a:cs typeface="B Nazanin" panose="00000400000000000000" pitchFamily="2" charset="-78"/>
              </a:rPr>
              <a:t>هر زمان که یک فناوری یا دستگاه جدید به بازار عرضه می‌شود، برای درک بهتر پیشرفت و تغییرات اعمال شده آن را با نسل قبل مقایسه می‌کنند. حال با عرضه فناوری </a:t>
            </a:r>
            <a:r>
              <a:rPr lang="en-US" sz="2400" b="1" dirty="0">
                <a:solidFill>
                  <a:srgbClr val="222222"/>
                </a:solidFill>
                <a:effectLst/>
                <a:highlight>
                  <a:srgbClr val="FFFFFF"/>
                </a:highlight>
                <a:latin typeface="Gautami" panose="020B0502040204020203" pitchFamily="34" charset="0"/>
                <a:ea typeface="Times New Roman" panose="02020603050405020304" pitchFamily="18" charset="0"/>
                <a:cs typeface="B Nazanin" panose="00000400000000000000" pitchFamily="2" charset="-78"/>
              </a:rPr>
              <a:t>5G</a:t>
            </a:r>
            <a:r>
              <a:rPr lang="ar-SA" sz="2400" b="1" dirty="0">
                <a:solidFill>
                  <a:srgbClr val="222222"/>
                </a:solidFill>
                <a:effectLst/>
                <a:highlight>
                  <a:srgbClr val="FFFFFF"/>
                </a:highlight>
                <a:latin typeface="Calibri" panose="020F0502020204030204" pitchFamily="34" charset="0"/>
                <a:ea typeface="Times New Roman" panose="02020603050405020304" pitchFamily="18" charset="0"/>
                <a:cs typeface="B Nazanin" panose="00000400000000000000" pitchFamily="2" charset="-78"/>
              </a:rPr>
              <a:t> به صورت عمومی و فراگیر شدن آن، می‌توان به راحتی نسل پنجم شبکه موبایل را با نسل چهارم مقایسه کرد.</a:t>
            </a:r>
            <a:endParaRPr lang="en-US" sz="2400" dirty="0">
              <a:effectLst/>
              <a:highlight>
                <a:srgbClr val="FFFFFF"/>
              </a:highlight>
              <a:latin typeface="Calibri" panose="020F0502020204030204" pitchFamily="34" charset="0"/>
              <a:ea typeface="Calibri" panose="020F0502020204030204" pitchFamily="34" charset="0"/>
              <a:cs typeface="B Nazanin" panose="00000400000000000000" pitchFamily="2" charset="-78"/>
            </a:endParaRPr>
          </a:p>
          <a:p>
            <a:pPr marL="0" marR="0" algn="just" rtl="1">
              <a:lnSpc>
                <a:spcPct val="150000"/>
              </a:lnSpc>
              <a:spcBef>
                <a:spcPts val="1875"/>
              </a:spcBef>
              <a:spcAft>
                <a:spcPts val="1125"/>
              </a:spcAft>
            </a:pPr>
            <a:r>
              <a:rPr lang="ar-SA" sz="2400" b="1" dirty="0">
                <a:solidFill>
                  <a:srgbClr val="222222"/>
                </a:solidFill>
                <a:effectLst/>
                <a:highlight>
                  <a:srgbClr val="FFFFFF"/>
                </a:highlight>
                <a:latin typeface="Calibri" panose="020F0502020204030204" pitchFamily="34" charset="0"/>
                <a:ea typeface="Times New Roman" panose="02020603050405020304" pitchFamily="18" charset="0"/>
                <a:cs typeface="B Nazanin" panose="00000400000000000000" pitchFamily="2" charset="-78"/>
              </a:rPr>
              <a:t>سرعت شبکه </a:t>
            </a:r>
            <a:r>
              <a:rPr lang="en-US" sz="2400" b="1" dirty="0">
                <a:solidFill>
                  <a:srgbClr val="222222"/>
                </a:solidFill>
                <a:effectLst/>
                <a:highlight>
                  <a:srgbClr val="FFFFFF"/>
                </a:highlight>
                <a:latin typeface="Gautami" panose="020B0502040204020203" pitchFamily="34" charset="0"/>
                <a:ea typeface="Times New Roman" panose="02020603050405020304" pitchFamily="18" charset="0"/>
                <a:cs typeface="B Nazanin" panose="00000400000000000000" pitchFamily="2" charset="-78"/>
              </a:rPr>
              <a:t>5G</a:t>
            </a:r>
            <a:r>
              <a:rPr lang="ar-SA" sz="2400" b="1" dirty="0">
                <a:solidFill>
                  <a:srgbClr val="222222"/>
                </a:solidFill>
                <a:effectLst/>
                <a:highlight>
                  <a:srgbClr val="FFFFFF"/>
                </a:highlight>
                <a:latin typeface="Calibri" panose="020F0502020204030204" pitchFamily="34" charset="0"/>
                <a:ea typeface="Times New Roman" panose="02020603050405020304" pitchFamily="18" charset="0"/>
                <a:cs typeface="B Nazanin" panose="00000400000000000000" pitchFamily="2" charset="-78"/>
              </a:rPr>
              <a:t> در برابر </a:t>
            </a:r>
            <a:r>
              <a:rPr lang="en-US" sz="2400" b="1" dirty="0">
                <a:solidFill>
                  <a:srgbClr val="222222"/>
                </a:solidFill>
                <a:effectLst/>
                <a:highlight>
                  <a:srgbClr val="FFFFFF"/>
                </a:highlight>
                <a:latin typeface="Gautami" panose="020B0502040204020203" pitchFamily="34" charset="0"/>
                <a:ea typeface="Times New Roman" panose="02020603050405020304" pitchFamily="18" charset="0"/>
                <a:cs typeface="B Nazanin" panose="00000400000000000000" pitchFamily="2" charset="-78"/>
              </a:rPr>
              <a:t>4G</a:t>
            </a:r>
            <a:endParaRPr lang="en-US" sz="2400" dirty="0">
              <a:effectLst/>
              <a:highlight>
                <a:srgbClr val="FFFFFF"/>
              </a:highlight>
              <a:latin typeface="Calibri" panose="020F0502020204030204" pitchFamily="34" charset="0"/>
              <a:ea typeface="Calibri" panose="020F0502020204030204" pitchFamily="34" charset="0"/>
              <a:cs typeface="B Nazanin" panose="00000400000000000000" pitchFamily="2" charset="-78"/>
            </a:endParaRPr>
          </a:p>
          <a:p>
            <a:pPr marL="0" marR="0" algn="just" rtl="1">
              <a:lnSpc>
                <a:spcPct val="150000"/>
              </a:lnSpc>
              <a:spcBef>
                <a:spcPts val="0"/>
              </a:spcBef>
              <a:spcAft>
                <a:spcPts val="800"/>
              </a:spcAft>
            </a:pPr>
            <a:r>
              <a:rPr lang="ar-SA" sz="2400" b="1" dirty="0">
                <a:solidFill>
                  <a:srgbClr val="222222"/>
                </a:solidFill>
                <a:effectLst/>
                <a:highlight>
                  <a:srgbClr val="FFFFFF"/>
                </a:highlight>
                <a:latin typeface="Calibri" panose="020F0502020204030204" pitchFamily="34" charset="0"/>
                <a:ea typeface="Times New Roman" panose="02020603050405020304" pitchFamily="18" charset="0"/>
                <a:cs typeface="B Nazanin" panose="00000400000000000000" pitchFamily="2" charset="-78"/>
              </a:rPr>
              <a:t>اولین و مهم‌ترین تفاوت میان این دو فناوری ارتباطی سرعت است. همانطور که می‌دانید تکنولوژی </a:t>
            </a:r>
            <a:r>
              <a:rPr lang="en-US" sz="2400" b="1" dirty="0">
                <a:solidFill>
                  <a:srgbClr val="222222"/>
                </a:solidFill>
                <a:effectLst/>
                <a:highlight>
                  <a:srgbClr val="FFFFFF"/>
                </a:highlight>
                <a:latin typeface="Gautami" panose="020B0502040204020203" pitchFamily="34" charset="0"/>
                <a:ea typeface="Times New Roman" panose="02020603050405020304" pitchFamily="18" charset="0"/>
                <a:cs typeface="B Nazanin" panose="00000400000000000000" pitchFamily="2" charset="-78"/>
              </a:rPr>
              <a:t>5G</a:t>
            </a:r>
            <a:r>
              <a:rPr lang="ar-SA" sz="2400" b="1" dirty="0">
                <a:solidFill>
                  <a:srgbClr val="222222"/>
                </a:solidFill>
                <a:effectLst/>
                <a:highlight>
                  <a:srgbClr val="FFFFFF"/>
                </a:highlight>
                <a:latin typeface="Calibri" panose="020F0502020204030204" pitchFamily="34" charset="0"/>
                <a:ea typeface="Times New Roman" panose="02020603050405020304" pitchFamily="18" charset="0"/>
                <a:cs typeface="B Nazanin" panose="00000400000000000000" pitchFamily="2" charset="-78"/>
              </a:rPr>
              <a:t> بسیار سریع‌تر و بهتر از </a:t>
            </a:r>
            <a:r>
              <a:rPr lang="en-US" sz="2400" b="1" dirty="0">
                <a:solidFill>
                  <a:srgbClr val="222222"/>
                </a:solidFill>
                <a:effectLst/>
                <a:highlight>
                  <a:srgbClr val="FFFFFF"/>
                </a:highlight>
                <a:latin typeface="Gautami" panose="020B0502040204020203" pitchFamily="34" charset="0"/>
                <a:ea typeface="Times New Roman" panose="02020603050405020304" pitchFamily="18" charset="0"/>
                <a:cs typeface="B Nazanin" panose="00000400000000000000" pitchFamily="2" charset="-78"/>
              </a:rPr>
              <a:t>4G</a:t>
            </a:r>
            <a:r>
              <a:rPr lang="ar-SA" sz="2400" b="1" dirty="0">
                <a:solidFill>
                  <a:srgbClr val="222222"/>
                </a:solidFill>
                <a:effectLst/>
                <a:highlight>
                  <a:srgbClr val="FFFFFF"/>
                </a:highlight>
                <a:latin typeface="Calibri" panose="020F0502020204030204" pitchFamily="34" charset="0"/>
                <a:ea typeface="Times New Roman" panose="02020603050405020304" pitchFamily="18" charset="0"/>
                <a:cs typeface="B Nazanin" panose="00000400000000000000" pitchFamily="2" charset="-78"/>
              </a:rPr>
              <a:t> عمل می‌کند.</a:t>
            </a:r>
            <a:endParaRPr lang="en-US" sz="2400" dirty="0">
              <a:effectLst/>
              <a:highlight>
                <a:srgbClr val="FFFFFF"/>
              </a:highlight>
              <a:latin typeface="Calibri" panose="020F0502020204030204" pitchFamily="34" charset="0"/>
              <a:ea typeface="Calibri" panose="020F0502020204030204" pitchFamily="34" charset="0"/>
              <a:cs typeface="B Nazanin" panose="00000400000000000000" pitchFamily="2" charset="-78"/>
            </a:endParaRPr>
          </a:p>
          <a:p>
            <a:pPr marL="0" indent="0" algn="r" rtl="1">
              <a:buNone/>
            </a:pPr>
            <a:endParaRPr lang="en-US" dirty="0"/>
          </a:p>
        </p:txBody>
      </p:sp>
      <p:sp>
        <p:nvSpPr>
          <p:cNvPr id="4" name="Slide Number Placeholder 3">
            <a:extLst>
              <a:ext uri="{FF2B5EF4-FFF2-40B4-BE49-F238E27FC236}">
                <a16:creationId xmlns:a16="http://schemas.microsoft.com/office/drawing/2014/main" id="{207AD9CE-63E1-D246-B1DD-F287CC555C19}"/>
              </a:ext>
            </a:extLst>
          </p:cNvPr>
          <p:cNvSpPr>
            <a:spLocks noGrp="1"/>
          </p:cNvSpPr>
          <p:nvPr>
            <p:ph type="sldNum" sz="quarter" idx="12"/>
          </p:nvPr>
        </p:nvSpPr>
        <p:spPr/>
        <p:txBody>
          <a:bodyPr/>
          <a:lstStyle/>
          <a:p>
            <a:pPr>
              <a:defRPr/>
            </a:pPr>
            <a:fld id="{68E5EBAC-C121-4C8E-86ED-DA94CBE1FFA9}" type="slidenum">
              <a:rPr lang="en-US" smtClean="0"/>
              <a:pPr>
                <a:defRPr/>
              </a:pPr>
              <a:t>71</a:t>
            </a:fld>
            <a:endParaRPr lang="en-US"/>
          </a:p>
        </p:txBody>
      </p:sp>
    </p:spTree>
    <p:extLst>
      <p:ext uri="{BB962C8B-B14F-4D97-AF65-F5344CB8AC3E}">
        <p14:creationId xmlns:p14="http://schemas.microsoft.com/office/powerpoint/2010/main" val="2465802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50BFC-AF87-73E2-AAF0-5AC3533CB1CD}"/>
              </a:ext>
            </a:extLst>
          </p:cNvPr>
          <p:cNvSpPr>
            <a:spLocks noGrp="1"/>
          </p:cNvSpPr>
          <p:nvPr>
            <p:ph type="title"/>
          </p:nvPr>
        </p:nvSpPr>
        <p:spPr/>
        <p:txBody>
          <a:bodyPr/>
          <a:lstStyle/>
          <a:p>
            <a:pPr algn="ctr" rtl="1"/>
            <a:r>
              <a:rPr lang="fa-IR" dirty="0">
                <a:cs typeface="2  Titr" panose="00000700000000000000" pitchFamily="2" charset="-78"/>
              </a:rPr>
              <a:t>چه تفاوتی میان</a:t>
            </a:r>
            <a:r>
              <a:rPr lang="en-US" b="1" dirty="0"/>
              <a:t>G</a:t>
            </a:r>
            <a:r>
              <a:rPr lang="en-US" dirty="0">
                <a:cs typeface="2  Titr" panose="00000700000000000000" pitchFamily="2" charset="-78"/>
              </a:rPr>
              <a:t> </a:t>
            </a:r>
            <a:r>
              <a:rPr lang="fa-IR" dirty="0">
                <a:cs typeface="2  Titr" panose="00000700000000000000" pitchFamily="2" charset="-78"/>
              </a:rPr>
              <a:t> </a:t>
            </a:r>
            <a:r>
              <a:rPr lang="fa-IR" b="1" dirty="0"/>
              <a:t>5</a:t>
            </a:r>
            <a:r>
              <a:rPr lang="fa-IR" dirty="0">
                <a:cs typeface="2  Titr" panose="00000700000000000000" pitchFamily="2" charset="-78"/>
              </a:rPr>
              <a:t>و </a:t>
            </a:r>
            <a:r>
              <a:rPr lang="en-US" dirty="0">
                <a:cs typeface="2  Titr" panose="00000700000000000000" pitchFamily="2" charset="-78"/>
              </a:rPr>
              <a:t>G</a:t>
            </a:r>
            <a:r>
              <a:rPr lang="fa-IR" b="1" dirty="0"/>
              <a:t>4</a:t>
            </a:r>
            <a:r>
              <a:rPr lang="en-US" dirty="0">
                <a:cs typeface="2  Titr" panose="00000700000000000000" pitchFamily="2" charset="-78"/>
              </a:rPr>
              <a:t> </a:t>
            </a:r>
            <a:r>
              <a:rPr lang="fa-IR" dirty="0">
                <a:cs typeface="2  Titr" panose="00000700000000000000" pitchFamily="2" charset="-78"/>
              </a:rPr>
              <a:t>وجود دارد؟</a:t>
            </a:r>
            <a:endParaRPr lang="en-US" dirty="0"/>
          </a:p>
        </p:txBody>
      </p:sp>
      <p:pic>
        <p:nvPicPr>
          <p:cNvPr id="6" name="Content Placeholder 5">
            <a:extLst>
              <a:ext uri="{FF2B5EF4-FFF2-40B4-BE49-F238E27FC236}">
                <a16:creationId xmlns:a16="http://schemas.microsoft.com/office/drawing/2014/main" id="{D410CCA3-F3CC-9431-85C2-236D0762E1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0" y="2330173"/>
            <a:ext cx="6781800" cy="3548616"/>
          </a:xfrm>
        </p:spPr>
      </p:pic>
      <p:sp>
        <p:nvSpPr>
          <p:cNvPr id="4" name="Slide Number Placeholder 3">
            <a:extLst>
              <a:ext uri="{FF2B5EF4-FFF2-40B4-BE49-F238E27FC236}">
                <a16:creationId xmlns:a16="http://schemas.microsoft.com/office/drawing/2014/main" id="{D807E556-AAC3-55D3-FDB1-70635F0B26CF}"/>
              </a:ext>
            </a:extLst>
          </p:cNvPr>
          <p:cNvSpPr>
            <a:spLocks noGrp="1"/>
          </p:cNvSpPr>
          <p:nvPr>
            <p:ph type="sldNum" sz="quarter" idx="12"/>
          </p:nvPr>
        </p:nvSpPr>
        <p:spPr/>
        <p:txBody>
          <a:bodyPr/>
          <a:lstStyle/>
          <a:p>
            <a:pPr>
              <a:defRPr/>
            </a:pPr>
            <a:fld id="{68E5EBAC-C121-4C8E-86ED-DA94CBE1FFA9}" type="slidenum">
              <a:rPr lang="en-US" smtClean="0"/>
              <a:pPr>
                <a:defRPr/>
              </a:pPr>
              <a:t>72</a:t>
            </a:fld>
            <a:endParaRPr lang="en-US"/>
          </a:p>
        </p:txBody>
      </p:sp>
    </p:spTree>
    <p:extLst>
      <p:ext uri="{BB962C8B-B14F-4D97-AF65-F5344CB8AC3E}">
        <p14:creationId xmlns:p14="http://schemas.microsoft.com/office/powerpoint/2010/main" val="1313198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50BFC-AF87-73E2-AAF0-5AC3533CB1CD}"/>
              </a:ext>
            </a:extLst>
          </p:cNvPr>
          <p:cNvSpPr>
            <a:spLocks noGrp="1"/>
          </p:cNvSpPr>
          <p:nvPr>
            <p:ph type="title"/>
          </p:nvPr>
        </p:nvSpPr>
        <p:spPr/>
        <p:txBody>
          <a:bodyPr/>
          <a:lstStyle/>
          <a:p>
            <a:pPr algn="ctr" rtl="1"/>
            <a:r>
              <a:rPr lang="fa-IR" dirty="0">
                <a:cs typeface="2  Titr" panose="00000700000000000000" pitchFamily="2" charset="-78"/>
              </a:rPr>
              <a:t>چه تفاوتی میان</a:t>
            </a:r>
            <a:r>
              <a:rPr lang="en-US" b="1" dirty="0"/>
              <a:t>G</a:t>
            </a:r>
            <a:r>
              <a:rPr lang="en-US" dirty="0">
                <a:cs typeface="2  Titr" panose="00000700000000000000" pitchFamily="2" charset="-78"/>
              </a:rPr>
              <a:t> </a:t>
            </a:r>
            <a:r>
              <a:rPr lang="fa-IR" dirty="0">
                <a:cs typeface="2  Titr" panose="00000700000000000000" pitchFamily="2" charset="-78"/>
              </a:rPr>
              <a:t> </a:t>
            </a:r>
            <a:r>
              <a:rPr lang="fa-IR" b="1" dirty="0"/>
              <a:t>5</a:t>
            </a:r>
            <a:r>
              <a:rPr lang="fa-IR" dirty="0">
                <a:cs typeface="2  Titr" panose="00000700000000000000" pitchFamily="2" charset="-78"/>
              </a:rPr>
              <a:t>و </a:t>
            </a:r>
            <a:r>
              <a:rPr lang="en-US" dirty="0">
                <a:cs typeface="2  Titr" panose="00000700000000000000" pitchFamily="2" charset="-78"/>
              </a:rPr>
              <a:t>G</a:t>
            </a:r>
            <a:r>
              <a:rPr lang="fa-IR" b="1" dirty="0"/>
              <a:t>4</a:t>
            </a:r>
            <a:r>
              <a:rPr lang="en-US" dirty="0">
                <a:cs typeface="2  Titr" panose="00000700000000000000" pitchFamily="2" charset="-78"/>
              </a:rPr>
              <a:t> </a:t>
            </a:r>
            <a:r>
              <a:rPr lang="fa-IR" dirty="0">
                <a:cs typeface="2  Titr" panose="00000700000000000000" pitchFamily="2" charset="-78"/>
              </a:rPr>
              <a:t>وجود دارد؟</a:t>
            </a:r>
            <a:endParaRPr lang="en-US" dirty="0"/>
          </a:p>
        </p:txBody>
      </p:sp>
      <p:sp>
        <p:nvSpPr>
          <p:cNvPr id="4" name="Slide Number Placeholder 3">
            <a:extLst>
              <a:ext uri="{FF2B5EF4-FFF2-40B4-BE49-F238E27FC236}">
                <a16:creationId xmlns:a16="http://schemas.microsoft.com/office/drawing/2014/main" id="{D807E556-AAC3-55D3-FDB1-70635F0B26CF}"/>
              </a:ext>
            </a:extLst>
          </p:cNvPr>
          <p:cNvSpPr>
            <a:spLocks noGrp="1"/>
          </p:cNvSpPr>
          <p:nvPr>
            <p:ph type="sldNum" sz="quarter" idx="12"/>
          </p:nvPr>
        </p:nvSpPr>
        <p:spPr/>
        <p:txBody>
          <a:bodyPr/>
          <a:lstStyle/>
          <a:p>
            <a:pPr>
              <a:defRPr/>
            </a:pPr>
            <a:fld id="{68E5EBAC-C121-4C8E-86ED-DA94CBE1FFA9}" type="slidenum">
              <a:rPr lang="en-US" smtClean="0"/>
              <a:pPr>
                <a:defRPr/>
              </a:pPr>
              <a:t>73</a:t>
            </a:fld>
            <a:endParaRPr lang="en-US"/>
          </a:p>
        </p:txBody>
      </p:sp>
      <p:sp>
        <p:nvSpPr>
          <p:cNvPr id="5" name="Content Placeholder 4">
            <a:extLst>
              <a:ext uri="{FF2B5EF4-FFF2-40B4-BE49-F238E27FC236}">
                <a16:creationId xmlns:a16="http://schemas.microsoft.com/office/drawing/2014/main" id="{E1E94497-7058-4BF7-51C3-EEBD74B2E8A5}"/>
              </a:ext>
            </a:extLst>
          </p:cNvPr>
          <p:cNvSpPr>
            <a:spLocks noGrp="1"/>
          </p:cNvSpPr>
          <p:nvPr>
            <p:ph idx="1"/>
          </p:nvPr>
        </p:nvSpPr>
        <p:spPr/>
        <p:txBody>
          <a:bodyPr/>
          <a:lstStyle/>
          <a:p>
            <a:pPr marL="0" marR="0" algn="just" rtl="1">
              <a:lnSpc>
                <a:spcPct val="200000"/>
              </a:lnSpc>
              <a:spcBef>
                <a:spcPts val="0"/>
              </a:spcBef>
              <a:spcAft>
                <a:spcPts val="800"/>
              </a:spcAft>
            </a:pPr>
            <a:r>
              <a:rPr lang="ar-SA" sz="1800" b="1" dirty="0">
                <a:solidFill>
                  <a:srgbClr val="222222"/>
                </a:solidFill>
                <a:effectLst/>
                <a:highlight>
                  <a:srgbClr val="FFFFFF"/>
                </a:highlight>
                <a:latin typeface="Calibri" panose="020F0502020204030204" pitchFamily="34" charset="0"/>
                <a:ea typeface="Times New Roman" panose="02020603050405020304" pitchFamily="18" charset="0"/>
                <a:cs typeface="B Nazanin" panose="00000400000000000000" pitchFamily="2" charset="-78"/>
              </a:rPr>
              <a:t>نسل چهارم شبکه ارتباطی سیار بر روی کاغذ می‌تواند به چیزی حدود </a:t>
            </a:r>
            <a:r>
              <a:rPr lang="fa-IR" sz="1800" b="1" dirty="0">
                <a:solidFill>
                  <a:srgbClr val="222222"/>
                </a:solidFill>
                <a:effectLst/>
                <a:highlight>
                  <a:srgbClr val="FFFFFF"/>
                </a:highlight>
                <a:latin typeface="Calibri" panose="020F0502020204030204" pitchFamily="34" charset="0"/>
                <a:ea typeface="Times New Roman" panose="02020603050405020304" pitchFamily="18" charset="0"/>
                <a:cs typeface="B Nazanin" panose="00000400000000000000" pitchFamily="2" charset="-78"/>
              </a:rPr>
              <a:t>۳۰۰ </a:t>
            </a:r>
            <a:r>
              <a:rPr lang="ar-SA" sz="1800" b="1" dirty="0">
                <a:solidFill>
                  <a:srgbClr val="222222"/>
                </a:solidFill>
                <a:effectLst/>
                <a:highlight>
                  <a:srgbClr val="FFFFFF"/>
                </a:highlight>
                <a:latin typeface="Calibri" panose="020F0502020204030204" pitchFamily="34" charset="0"/>
                <a:ea typeface="Times New Roman" panose="02020603050405020304" pitchFamily="18" charset="0"/>
                <a:cs typeface="B Nazanin" panose="00000400000000000000" pitchFamily="2" charset="-78"/>
              </a:rPr>
              <a:t>مگابایت بر ثانیه دست یابد. این رقم در فناوری </a:t>
            </a:r>
            <a:r>
              <a:rPr lang="en-US" sz="1800" b="1" dirty="0">
                <a:solidFill>
                  <a:srgbClr val="222222"/>
                </a:solidFill>
                <a:effectLst/>
                <a:highlight>
                  <a:srgbClr val="FFFFFF"/>
                </a:highlight>
                <a:latin typeface="Gautami" panose="020B0502040204020203" pitchFamily="34" charset="0"/>
                <a:ea typeface="Times New Roman" panose="02020603050405020304" pitchFamily="18" charset="0"/>
                <a:cs typeface="B Nazanin" panose="00000400000000000000" pitchFamily="2" charset="-78"/>
              </a:rPr>
              <a:t>5G</a:t>
            </a:r>
            <a:r>
              <a:rPr lang="ar-SA" sz="1800" b="1" dirty="0">
                <a:solidFill>
                  <a:srgbClr val="222222"/>
                </a:solidFill>
                <a:effectLst/>
                <a:highlight>
                  <a:srgbClr val="FFFFFF"/>
                </a:highlight>
                <a:latin typeface="Calibri" panose="020F0502020204030204" pitchFamily="34" charset="0"/>
                <a:ea typeface="Times New Roman" panose="02020603050405020304" pitchFamily="18" charset="0"/>
                <a:cs typeface="B Nazanin" panose="00000400000000000000" pitchFamily="2" charset="-78"/>
              </a:rPr>
              <a:t> به بیش از </a:t>
            </a:r>
            <a:r>
              <a:rPr lang="fa-IR" sz="1800" b="1" dirty="0">
                <a:solidFill>
                  <a:srgbClr val="222222"/>
                </a:solidFill>
                <a:effectLst/>
                <a:highlight>
                  <a:srgbClr val="FFFFFF"/>
                </a:highlight>
                <a:latin typeface="Calibri" panose="020F0502020204030204" pitchFamily="34" charset="0"/>
                <a:ea typeface="Times New Roman" panose="02020603050405020304" pitchFamily="18" charset="0"/>
                <a:cs typeface="B Nazanin" panose="00000400000000000000" pitchFamily="2" charset="-78"/>
              </a:rPr>
              <a:t>۲۰ </a:t>
            </a:r>
            <a:r>
              <a:rPr lang="ar-SA" sz="1800" b="1" dirty="0">
                <a:solidFill>
                  <a:srgbClr val="222222"/>
                </a:solidFill>
                <a:effectLst/>
                <a:highlight>
                  <a:srgbClr val="FFFFFF"/>
                </a:highlight>
                <a:latin typeface="Calibri" panose="020F0502020204030204" pitchFamily="34" charset="0"/>
                <a:ea typeface="Times New Roman" panose="02020603050405020304" pitchFamily="18" charset="0"/>
                <a:cs typeface="B Nazanin" panose="00000400000000000000" pitchFamily="2" charset="-78"/>
              </a:rPr>
              <a:t>گیگابایت بر ثانیه هم رسیده است. این رقم به معنای افزایش </a:t>
            </a:r>
            <a:r>
              <a:rPr lang="fa-IR" sz="1800" b="1" dirty="0">
                <a:solidFill>
                  <a:srgbClr val="222222"/>
                </a:solidFill>
                <a:effectLst/>
                <a:highlight>
                  <a:srgbClr val="FFFFFF"/>
                </a:highlight>
                <a:latin typeface="Calibri" panose="020F0502020204030204" pitchFamily="34" charset="0"/>
                <a:ea typeface="Times New Roman" panose="02020603050405020304" pitchFamily="18" charset="0"/>
                <a:cs typeface="B Nazanin" panose="00000400000000000000" pitchFamily="2" charset="-78"/>
              </a:rPr>
              <a:t>۶۰ </a:t>
            </a:r>
            <a:r>
              <a:rPr lang="ar-SA" sz="1800" b="1" dirty="0">
                <a:solidFill>
                  <a:srgbClr val="222222"/>
                </a:solidFill>
                <a:effectLst/>
                <a:highlight>
                  <a:srgbClr val="FFFFFF"/>
                </a:highlight>
                <a:latin typeface="Calibri" panose="020F0502020204030204" pitchFamily="34" charset="0"/>
                <a:ea typeface="Times New Roman" panose="02020603050405020304" pitchFamily="18" charset="0"/>
                <a:cs typeface="B Nazanin" panose="00000400000000000000" pitchFamily="2" charset="-78"/>
              </a:rPr>
              <a:t>برابری سرعت نسبت به نسل قبل محسوب می شود.</a:t>
            </a:r>
            <a:endParaRPr lang="en-US" sz="1800" b="1" dirty="0">
              <a:effectLst/>
              <a:highlight>
                <a:srgbClr val="FFFFFF"/>
              </a:highlight>
              <a:latin typeface="Calibri" panose="020F0502020204030204" pitchFamily="34" charset="0"/>
              <a:ea typeface="Calibri" panose="020F0502020204030204" pitchFamily="34" charset="0"/>
              <a:cs typeface="B Nazanin" panose="00000400000000000000" pitchFamily="2" charset="-78"/>
            </a:endParaRPr>
          </a:p>
          <a:p>
            <a:pPr marL="0" marR="0" algn="just" rtl="1">
              <a:lnSpc>
                <a:spcPct val="200000"/>
              </a:lnSpc>
              <a:spcBef>
                <a:spcPts val="0"/>
              </a:spcBef>
              <a:spcAft>
                <a:spcPts val="800"/>
              </a:spcAft>
            </a:pPr>
            <a:r>
              <a:rPr lang="ar-SA" sz="1800" b="1" dirty="0">
                <a:solidFill>
                  <a:srgbClr val="222222"/>
                </a:solidFill>
                <a:effectLst/>
                <a:highlight>
                  <a:srgbClr val="FFFFFF"/>
                </a:highlight>
                <a:latin typeface="Calibri" panose="020F0502020204030204" pitchFamily="34" charset="0"/>
                <a:ea typeface="Times New Roman" panose="02020603050405020304" pitchFamily="18" charset="0"/>
                <a:cs typeface="B Nazanin" panose="00000400000000000000" pitchFamily="2" charset="-78"/>
              </a:rPr>
              <a:t>البته در نظر داشته باشید که میانگین سرعت فناوری‌های ارتباطی شبکه موبایل در نقاط مختلف جهان متفاوت است، زیرا سرعت این فناوری به عوامل و عناصر متعدد بستگی دارد.</a:t>
            </a:r>
            <a:endParaRPr lang="en-US" sz="1800" b="1" dirty="0">
              <a:effectLst/>
              <a:highlight>
                <a:srgbClr val="FFFFFF"/>
              </a:highlight>
              <a:latin typeface="Calibri" panose="020F0502020204030204" pitchFamily="34" charset="0"/>
              <a:ea typeface="Calibri" panose="020F0502020204030204" pitchFamily="34" charset="0"/>
              <a:cs typeface="B Nazanin" panose="00000400000000000000" pitchFamily="2" charset="-78"/>
            </a:endParaRPr>
          </a:p>
          <a:p>
            <a:pPr marL="0" indent="0" algn="r" rtl="1">
              <a:buNone/>
            </a:pPr>
            <a:endParaRPr lang="en-US" dirty="0"/>
          </a:p>
        </p:txBody>
      </p:sp>
    </p:spTree>
    <p:extLst>
      <p:ext uri="{BB962C8B-B14F-4D97-AF65-F5344CB8AC3E}">
        <p14:creationId xmlns:p14="http://schemas.microsoft.com/office/powerpoint/2010/main" val="638922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algn="ctr" eaLnBrk="1" hangingPunct="1"/>
            <a:r>
              <a:rPr lang="fa-IR" altLang="en-US" b="1">
                <a:cs typeface="Zar" panose="00000400000000000000" pitchFamily="2" charset="-78"/>
              </a:rPr>
              <a:t>انتظارات از کارشناسان </a:t>
            </a:r>
          </a:p>
        </p:txBody>
      </p:sp>
      <p:sp>
        <p:nvSpPr>
          <p:cNvPr id="69635" name="Content Placeholder 2"/>
          <p:cNvSpPr>
            <a:spLocks noGrp="1"/>
          </p:cNvSpPr>
          <p:nvPr>
            <p:ph idx="1"/>
          </p:nvPr>
        </p:nvSpPr>
        <p:spPr>
          <a:xfrm>
            <a:off x="628650" y="1690688"/>
            <a:ext cx="7886700" cy="4006850"/>
          </a:xfrm>
        </p:spPr>
        <p:txBody>
          <a:bodyPr/>
          <a:lstStyle/>
          <a:p>
            <a:pPr algn="just" rtl="1" eaLnBrk="1" hangingPunct="1"/>
            <a:r>
              <a:rPr lang="fa-IR" altLang="en-US" sz="2400" dirty="0">
                <a:cs typeface="Zar" panose="00000400000000000000" pitchFamily="2" charset="-78"/>
              </a:rPr>
              <a:t>با توجه به مصوبه کمیته آموزش شرایط قبولی در این دوره و احتساب مدرک آموزشی به شرح زیر می باشد :</a:t>
            </a:r>
          </a:p>
          <a:p>
            <a:pPr algn="just" rtl="1" eaLnBrk="1" hangingPunct="1"/>
            <a:endParaRPr lang="fa-IR" altLang="en-US" sz="2400" dirty="0">
              <a:cs typeface="Zar" panose="00000400000000000000" pitchFamily="2" charset="-78"/>
            </a:endParaRPr>
          </a:p>
          <a:p>
            <a:pPr algn="just" rtl="1" eaLnBrk="1" hangingPunct="1"/>
            <a:r>
              <a:rPr lang="fa-IR" altLang="en-US" sz="2400" dirty="0">
                <a:cs typeface="Zar" panose="00000400000000000000" pitchFamily="2" charset="-78"/>
              </a:rPr>
              <a:t>1- برگزاری دوره آموزشی جهت گروههای هدف توسط هر کارشناس ( رابطین ، همکاران ، مدارس و ...)</a:t>
            </a:r>
          </a:p>
          <a:p>
            <a:pPr algn="just" rtl="1" eaLnBrk="1" hangingPunct="1"/>
            <a:endParaRPr lang="fa-IR" altLang="en-US" sz="2400" dirty="0">
              <a:cs typeface="Zar" panose="00000400000000000000" pitchFamily="2" charset="-78"/>
            </a:endParaRPr>
          </a:p>
          <a:p>
            <a:pPr algn="just" rtl="1" eaLnBrk="1" hangingPunct="1"/>
            <a:r>
              <a:rPr lang="fa-IR" altLang="en-US" sz="2400" dirty="0">
                <a:cs typeface="Zar" panose="00000400000000000000" pitchFamily="2" charset="-78"/>
              </a:rPr>
              <a:t>2- نصب اپلیکیشن </a:t>
            </a:r>
            <a:r>
              <a:rPr lang="en-US" altLang="en-US" sz="2400" dirty="0">
                <a:cs typeface="Zar" panose="00000400000000000000" pitchFamily="2" charset="-78"/>
              </a:rPr>
              <a:t> SUN SMART </a:t>
            </a:r>
            <a:r>
              <a:rPr lang="fa-IR" altLang="en-US" sz="2400" dirty="0">
                <a:cs typeface="Zar" panose="00000400000000000000" pitchFamily="2" charset="-78"/>
              </a:rPr>
              <a:t> و ارائه گزارش کار </a:t>
            </a:r>
          </a:p>
          <a:p>
            <a:pPr algn="just" rtl="1" eaLnBrk="1" hangingPunct="1"/>
            <a:endParaRPr lang="fa-IR" altLang="en-US" sz="2400" dirty="0">
              <a:cs typeface="Zar" panose="00000400000000000000" pitchFamily="2" charset="-78"/>
            </a:endParaRPr>
          </a:p>
          <a:p>
            <a:pPr algn="just" rtl="1" eaLnBrk="1" hangingPunct="1"/>
            <a:r>
              <a:rPr lang="fa-IR" altLang="en-US" sz="2400" dirty="0">
                <a:cs typeface="Zar" panose="00000400000000000000" pitchFamily="2" charset="-78"/>
              </a:rPr>
              <a:t>3- شناسایی دستگاههای سولاریوم و اقدام قانونی</a:t>
            </a:r>
          </a:p>
          <a:p>
            <a:pPr algn="just" rtl="1" eaLnBrk="1" hangingPunct="1"/>
            <a:endParaRPr lang="fa-IR" altLang="en-US" sz="2400" dirty="0">
              <a:cs typeface="Zar" panose="00000400000000000000" pitchFamily="2" charset="-78"/>
            </a:endParaRPr>
          </a:p>
          <a:p>
            <a:pPr algn="just" rtl="1" eaLnBrk="1" hangingPunct="1"/>
            <a:endParaRPr lang="fa-IR" altLang="en-US" sz="2400" dirty="0">
              <a:cs typeface="Zar" panose="00000400000000000000" pitchFamily="2" charset="-78"/>
            </a:endParaRPr>
          </a:p>
        </p:txBody>
      </p:sp>
    </p:spTree>
    <p:extLst>
      <p:ext uri="{BB962C8B-B14F-4D97-AF65-F5344CB8AC3E}">
        <p14:creationId xmlns:p14="http://schemas.microsoft.com/office/powerpoint/2010/main" val="2293285783"/>
      </p:ext>
    </p:extLst>
  </p:cSld>
  <p:clrMapOvr>
    <a:masterClrMapping/>
  </p:clrMapOvr>
  <p:transition spd="slow">
    <p:randomBar dir="ver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247A115A-8224-E144-C3F6-6D3E9E7A49BB}"/>
              </a:ext>
            </a:extLst>
          </p:cNvPr>
          <p:cNvSpPr>
            <a:spLocks noGrp="1" noChangeArrowheads="1"/>
          </p:cNvSpPr>
          <p:nvPr>
            <p:ph type="title"/>
          </p:nvPr>
        </p:nvSpPr>
        <p:spPr/>
        <p:txBody>
          <a:bodyPr/>
          <a:lstStyle/>
          <a:p>
            <a:pPr eaLnBrk="1" hangingPunct="1"/>
            <a:endParaRPr lang="ar-SA" altLang="en-US"/>
          </a:p>
        </p:txBody>
      </p:sp>
      <p:sp>
        <p:nvSpPr>
          <p:cNvPr id="4099" name="Rectangle 3">
            <a:extLst>
              <a:ext uri="{FF2B5EF4-FFF2-40B4-BE49-F238E27FC236}">
                <a16:creationId xmlns:a16="http://schemas.microsoft.com/office/drawing/2014/main" id="{C047DE41-0630-FEDC-A3ED-499A859B5509}"/>
              </a:ext>
            </a:extLst>
          </p:cNvPr>
          <p:cNvSpPr>
            <a:spLocks noGrp="1" noChangeArrowheads="1"/>
          </p:cNvSpPr>
          <p:nvPr>
            <p:ph type="body" idx="1"/>
          </p:nvPr>
        </p:nvSpPr>
        <p:spPr/>
        <p:txBody>
          <a:bodyPr/>
          <a:lstStyle/>
          <a:p>
            <a:pPr eaLnBrk="1" hangingPunct="1"/>
            <a:endParaRPr lang="ar-SA" altLang="en-US"/>
          </a:p>
        </p:txBody>
      </p:sp>
      <p:pic>
        <p:nvPicPr>
          <p:cNvPr id="4100" name="Picture 4" descr="flowers_049">
            <a:extLst>
              <a:ext uri="{FF2B5EF4-FFF2-40B4-BE49-F238E27FC236}">
                <a16:creationId xmlns:a16="http://schemas.microsoft.com/office/drawing/2014/main" id="{8CC30F2F-45FD-0288-FEED-70C7C3C7F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52400"/>
            <a:ext cx="11811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5">
            <a:extLst>
              <a:ext uri="{FF2B5EF4-FFF2-40B4-BE49-F238E27FC236}">
                <a16:creationId xmlns:a16="http://schemas.microsoft.com/office/drawing/2014/main" id="{5E2312AA-0212-E2C2-6342-1D7E7F41E9F8}"/>
              </a:ext>
            </a:extLst>
          </p:cNvPr>
          <p:cNvSpPr txBox="1">
            <a:spLocks noChangeArrowheads="1"/>
          </p:cNvSpPr>
          <p:nvPr/>
        </p:nvSpPr>
        <p:spPr bwMode="auto">
          <a:xfrm>
            <a:off x="381000" y="5867400"/>
            <a:ext cx="2514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fa-IR" altLang="en-US" sz="3600">
                <a:cs typeface="0 Titr Bold" pitchFamily="2" charset="0"/>
              </a:rPr>
              <a:t>موفق باشيد. </a:t>
            </a:r>
            <a:endParaRPr lang="en-US" altLang="en-US" sz="3600">
              <a:cs typeface="0 Titr Bold"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a:spLocks noGrp="1"/>
          </p:cNvSpPr>
          <p:nvPr>
            <p:ph type="sldNum" sz="quarter" idx="12"/>
          </p:nvPr>
        </p:nvSpPr>
        <p:spPr>
          <a:noFill/>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fld id="{C72A1263-8391-4038-8C22-9CE043A46585}" type="slidenum">
              <a:rPr lang="en-US" altLang="en-US" sz="2600" smtClean="0">
                <a:solidFill>
                  <a:schemeClr val="bg1"/>
                </a:solidFill>
              </a:rPr>
              <a:pPr>
                <a:spcBef>
                  <a:spcPct val="0"/>
                </a:spcBef>
                <a:buClrTx/>
                <a:buSzTx/>
                <a:buFontTx/>
                <a:buNone/>
              </a:pPr>
              <a:t>8</a:t>
            </a:fld>
            <a:endParaRPr lang="en-US" altLang="en-US" sz="2600">
              <a:solidFill>
                <a:schemeClr val="bg1"/>
              </a:solidFill>
            </a:endParaRPr>
          </a:p>
        </p:txBody>
      </p:sp>
      <p:sp>
        <p:nvSpPr>
          <p:cNvPr id="5" name="Rectangle 2"/>
          <p:cNvSpPr>
            <a:spLocks noChangeArrowheads="1"/>
          </p:cNvSpPr>
          <p:nvPr/>
        </p:nvSpPr>
        <p:spPr bwMode="auto">
          <a:xfrm>
            <a:off x="914400" y="4876800"/>
            <a:ext cx="2209800" cy="792163"/>
          </a:xfrm>
          <a:prstGeom prst="roundRect">
            <a:avLst>
              <a:gd name="adj" fmla="val 21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a:lnSpc>
                <a:spcPct val="90000"/>
              </a:lnSpc>
              <a:spcBef>
                <a:spcPct val="0"/>
              </a:spcBef>
              <a:buClrTx/>
              <a:buSzTx/>
              <a:buFontTx/>
              <a:buNone/>
            </a:pPr>
            <a:r>
              <a:rPr lang="fa-IR" altLang="en-US" sz="2400" b="1">
                <a:solidFill>
                  <a:schemeClr val="accent2"/>
                </a:solidFill>
                <a:cs typeface="B Koodak" panose="00000700000000000000" pitchFamily="2" charset="-78"/>
              </a:rPr>
              <a:t> پرتوگیری خارجی</a:t>
            </a:r>
            <a:endParaRPr lang="en-GB" altLang="en-US" sz="2400" b="1">
              <a:solidFill>
                <a:schemeClr val="accent2"/>
              </a:solidFill>
              <a:cs typeface="B Koodak" panose="00000700000000000000" pitchFamily="2" charset="-78"/>
            </a:endParaRPr>
          </a:p>
        </p:txBody>
      </p:sp>
      <p:sp>
        <p:nvSpPr>
          <p:cNvPr id="6" name="Rectangle 3"/>
          <p:cNvSpPr txBox="1">
            <a:spLocks noChangeArrowheads="1"/>
          </p:cNvSpPr>
          <p:nvPr/>
        </p:nvSpPr>
        <p:spPr bwMode="auto">
          <a:xfrm>
            <a:off x="3429000" y="2438400"/>
            <a:ext cx="22098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r>
              <a:rPr lang="en-GB" altLang="en-US">
                <a:solidFill>
                  <a:schemeClr val="accent2"/>
                </a:solidFill>
              </a:rPr>
              <a:t>Alpha</a:t>
            </a:r>
          </a:p>
          <a:p>
            <a:r>
              <a:rPr lang="en-GB" altLang="en-US">
                <a:solidFill>
                  <a:schemeClr val="accent2"/>
                </a:solidFill>
              </a:rPr>
              <a:t>Beta</a:t>
            </a:r>
          </a:p>
          <a:p>
            <a:r>
              <a:rPr lang="en-GB" altLang="en-US">
                <a:solidFill>
                  <a:schemeClr val="accent2"/>
                </a:solidFill>
              </a:rPr>
              <a:t>X-rays</a:t>
            </a:r>
            <a:endParaRPr lang="en-US" altLang="en-US">
              <a:solidFill>
                <a:schemeClr val="accent2"/>
              </a:solidFill>
            </a:endParaRPr>
          </a:p>
          <a:p>
            <a:r>
              <a:rPr lang="en-GB" altLang="en-US">
                <a:solidFill>
                  <a:schemeClr val="accent2"/>
                </a:solidFill>
              </a:rPr>
              <a:t>Gamma</a:t>
            </a:r>
          </a:p>
          <a:p>
            <a:r>
              <a:rPr lang="en-GB" altLang="en-US">
                <a:solidFill>
                  <a:schemeClr val="accent2"/>
                </a:solidFill>
              </a:rPr>
              <a:t>Neutrons</a:t>
            </a:r>
          </a:p>
        </p:txBody>
      </p:sp>
      <p:sp>
        <p:nvSpPr>
          <p:cNvPr id="7" name="AutoShape 4"/>
          <p:cNvSpPr>
            <a:spLocks noChangeArrowheads="1"/>
          </p:cNvSpPr>
          <p:nvPr/>
        </p:nvSpPr>
        <p:spPr bwMode="auto">
          <a:xfrm>
            <a:off x="1524000" y="2743200"/>
            <a:ext cx="1143000" cy="1828800"/>
          </a:xfrm>
          <a:prstGeom prst="downArrow">
            <a:avLst>
              <a:gd name="adj1" fmla="val 50000"/>
              <a:gd name="adj2" fmla="val 38096"/>
            </a:avLst>
          </a:prstGeom>
          <a:solidFill>
            <a:schemeClr val="accent2"/>
          </a:solidFill>
          <a:ln w="9525">
            <a:solidFill>
              <a:schemeClr val="tx1"/>
            </a:solidFill>
            <a:miter lim="800000"/>
            <a:headEnd/>
            <a:tailEnd/>
          </a:ln>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fa-IR" altLang="en-US" sz="1800"/>
          </a:p>
        </p:txBody>
      </p:sp>
      <p:sp>
        <p:nvSpPr>
          <p:cNvPr id="8" name="AutoShape 5"/>
          <p:cNvSpPr>
            <a:spLocks noChangeArrowheads="1"/>
          </p:cNvSpPr>
          <p:nvPr/>
        </p:nvSpPr>
        <p:spPr bwMode="auto">
          <a:xfrm>
            <a:off x="6324600" y="2667000"/>
            <a:ext cx="1143000" cy="1905000"/>
          </a:xfrm>
          <a:prstGeom prst="upArrow">
            <a:avLst>
              <a:gd name="adj1" fmla="val 50000"/>
              <a:gd name="adj2" fmla="val 36366"/>
            </a:avLst>
          </a:prstGeom>
          <a:solidFill>
            <a:schemeClr val="accent2"/>
          </a:solidFill>
          <a:ln w="9525">
            <a:solidFill>
              <a:schemeClr val="tx1"/>
            </a:solidFill>
            <a:miter lim="800000"/>
            <a:headEnd/>
            <a:tailEnd/>
          </a:ln>
        </p:spPr>
        <p:txBody>
          <a:bodyPr wrap="none"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fa-IR" altLang="en-US" sz="1800"/>
          </a:p>
        </p:txBody>
      </p:sp>
      <p:sp>
        <p:nvSpPr>
          <p:cNvPr id="9" name="Title 1"/>
          <p:cNvSpPr txBox="1">
            <a:spLocks/>
          </p:cNvSpPr>
          <p:nvPr/>
        </p:nvSpPr>
        <p:spPr bwMode="auto">
          <a:xfrm>
            <a:off x="914400" y="914400"/>
            <a:ext cx="7467600" cy="990600"/>
          </a:xfrm>
          <a:prstGeom prst="rect">
            <a:avLst/>
          </a:prstGeom>
          <a:noFill/>
          <a:ln w="9525">
            <a:noFill/>
            <a:miter lim="800000"/>
            <a:headEnd/>
            <a:tailEnd/>
          </a:ln>
        </p:spPr>
        <p:txBody>
          <a:bodyPr anchor="ctr"/>
          <a:lstStyle/>
          <a:p>
            <a:pPr>
              <a:defRPr/>
            </a:pPr>
            <a:r>
              <a:rPr lang="fa-IR" sz="4400" dirty="0">
                <a:latin typeface="+mj-lt"/>
                <a:ea typeface="+mj-ea"/>
                <a:cs typeface="B Titr" pitchFamily="2" charset="-78"/>
              </a:rPr>
              <a:t>آلودگی داخلی و خارجی</a:t>
            </a:r>
          </a:p>
        </p:txBody>
      </p:sp>
      <p:sp>
        <p:nvSpPr>
          <p:cNvPr id="13" name="Rectangle 2"/>
          <p:cNvSpPr>
            <a:spLocks noChangeArrowheads="1"/>
          </p:cNvSpPr>
          <p:nvPr/>
        </p:nvSpPr>
        <p:spPr bwMode="auto">
          <a:xfrm>
            <a:off x="6019800" y="4892675"/>
            <a:ext cx="2209800" cy="792163"/>
          </a:xfrm>
          <a:prstGeom prst="roundRect">
            <a:avLst>
              <a:gd name="adj" fmla="val 21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a:lnSpc>
                <a:spcPct val="90000"/>
              </a:lnSpc>
              <a:spcBef>
                <a:spcPct val="0"/>
              </a:spcBef>
              <a:buClrTx/>
              <a:buSzTx/>
              <a:buFontTx/>
              <a:buNone/>
            </a:pPr>
            <a:r>
              <a:rPr lang="fa-IR" altLang="en-US" sz="2400" b="1">
                <a:solidFill>
                  <a:schemeClr val="accent2"/>
                </a:solidFill>
                <a:cs typeface="B Koodak" panose="00000700000000000000" pitchFamily="2" charset="-78"/>
              </a:rPr>
              <a:t> پرتوگیری داخلی</a:t>
            </a:r>
            <a:endParaRPr lang="en-GB" altLang="en-US" sz="2400" b="1">
              <a:solidFill>
                <a:schemeClr val="accent2"/>
              </a:solidFill>
              <a:cs typeface="B Koodak" panose="00000700000000000000" pitchFamily="2" charset="-78"/>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 to="" calcmode="lin" valueType="num">
                                      <p:cBhvr>
                                        <p:cTn id="10" dur="1" fill="hold"/>
                                        <p:tgtEl>
                                          <p:spTgt spid="6">
                                            <p:txEl>
                                              <p:pRg st="0" end="0"/>
                                            </p:txEl>
                                          </p:spTgt>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to="" calcmode="lin" valueType="num">
                                      <p:cBhvr>
                                        <p:cTn id="13" dur="1" fill="hold"/>
                                        <p:tgtEl>
                                          <p:spTgt spid="6">
                                            <p:txEl>
                                              <p:pRg st="1" end="1"/>
                                            </p:txEl>
                                          </p:spTgt>
                                        </p:tgtEl>
                                        <p:attrNameLst>
                                          <p:attrName/>
                                        </p:attrNameLst>
                                      </p:cBhvr>
                                    </p:anim>
                                  </p:childTnLst>
                                </p:cTn>
                              </p:par>
                              <p:par>
                                <p:cTn id="14" presetID="24" presetClass="entr" presetSubtype="0" fill="hold" grpId="0"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 to="" calcmode="lin" valueType="num">
                                      <p:cBhvr>
                                        <p:cTn id="16" dur="1" fill="hold"/>
                                        <p:tgtEl>
                                          <p:spTgt spid="6">
                                            <p:txEl>
                                              <p:pRg st="2" end="2"/>
                                            </p:txEl>
                                          </p:spTgt>
                                        </p:tgtEl>
                                        <p:attrNameLst>
                                          <p:attrName/>
                                        </p:attrNameLst>
                                      </p:cBhvr>
                                    </p:anim>
                                  </p:childTnLst>
                                </p:cTn>
                              </p:par>
                              <p:par>
                                <p:cTn id="17" presetID="24" presetClass="entr" presetSubtype="0"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to="" calcmode="lin" valueType="num">
                                      <p:cBhvr>
                                        <p:cTn id="19" dur="1" fill="hold"/>
                                        <p:tgtEl>
                                          <p:spTgt spid="6">
                                            <p:txEl>
                                              <p:pRg st="3" end="3"/>
                                            </p:txEl>
                                          </p:spTgt>
                                        </p:tgtEl>
                                        <p:attrNameLst>
                                          <p:attrName/>
                                        </p:attrNameLst>
                                      </p:cBhvr>
                                    </p:anim>
                                  </p:childTnLst>
                                </p:cTn>
                              </p:par>
                              <p:par>
                                <p:cTn id="20" presetID="24" presetClass="entr" presetSubtype="0" fill="hold" grpId="0"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 to="" calcmode="lin" valueType="num">
                                      <p:cBhvr>
                                        <p:cTn id="22" dur="1" fill="hold"/>
                                        <p:tgtEl>
                                          <p:spTgt spid="6">
                                            <p:txEl>
                                              <p:pRg st="4" end="4"/>
                                            </p:txEl>
                                          </p:spTgt>
                                        </p:tgtEl>
                                        <p:attrNameLst>
                                          <p:attrName/>
                                        </p:attrNameLst>
                                      </p:cBhvr>
                                    </p:anim>
                                  </p:childTnLst>
                                </p:cTn>
                              </p:par>
                              <p:par>
                                <p:cTn id="23" presetID="24"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to="" calcmode="lin" valueType="num">
                                      <p:cBhvr>
                                        <p:cTn id="25" dur="1" fill="hold"/>
                                        <p:tgtEl>
                                          <p:spTgt spid="7"/>
                                        </p:tgtEl>
                                        <p:attrNameLst>
                                          <p:attrName/>
                                        </p:attrNameLst>
                                      </p:cBhvr>
                                    </p:anim>
                                  </p:childTnLst>
                                </p:cTn>
                              </p:par>
                              <p:par>
                                <p:cTn id="26" presetID="24"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to="" calcmode="lin" valueType="num">
                                      <p:cBhvr>
                                        <p:cTn id="28" dur="1" fill="hold"/>
                                        <p:tgtEl>
                                          <p:spTgt spid="8"/>
                                        </p:tgtEl>
                                        <p:attrNameLst>
                                          <p:attrName/>
                                        </p:attrNameLst>
                                      </p:cBhvr>
                                    </p:anim>
                                  </p:childTnLst>
                                </p:cTn>
                              </p:par>
                              <p:par>
                                <p:cTn id="29" presetID="24"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to="" calcmode="lin" valueType="num">
                                      <p:cBhvr>
                                        <p:cTn id="31"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P spid="7" grpId="0" animBg="1"/>
      <p:bldP spid="8"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tdissh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828800"/>
            <a:ext cx="7277100" cy="4876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7651" name="Rectangle 9"/>
          <p:cNvSpPr>
            <a:spLocks noChangeArrowheads="1"/>
          </p:cNvSpPr>
          <p:nvPr/>
        </p:nvSpPr>
        <p:spPr bwMode="auto">
          <a:xfrm>
            <a:off x="762000" y="838200"/>
            <a:ext cx="8001000" cy="808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nchor="ct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algn="ctr" rtl="1" eaLnBrk="1" hangingPunct="1">
              <a:spcBef>
                <a:spcPct val="0"/>
              </a:spcBef>
              <a:buClrTx/>
              <a:buSzTx/>
              <a:buFontTx/>
              <a:buNone/>
            </a:pPr>
            <a:r>
              <a:rPr lang="fa-IR" altLang="en-US" sz="3600">
                <a:solidFill>
                  <a:srgbClr val="000000"/>
                </a:solidFill>
                <a:cs typeface="B Titr" panose="00000700000000000000" pitchFamily="2" charset="-78"/>
              </a:rPr>
              <a:t>سه عامل مهم در حفاظت پرتو خارجی</a:t>
            </a:r>
            <a:endParaRPr lang="en-US" altLang="en-US" sz="3600">
              <a:solidFill>
                <a:srgbClr val="000000"/>
              </a:solidFill>
              <a:cs typeface="B Titr" panose="00000700000000000000" pitchFamily="2" charset="-78"/>
            </a:endParaRPr>
          </a:p>
        </p:txBody>
      </p:sp>
      <p:sp>
        <p:nvSpPr>
          <p:cNvPr id="27652" name="Rectangle 1"/>
          <p:cNvSpPr>
            <a:spLocks noChangeArrowheads="1"/>
          </p:cNvSpPr>
          <p:nvPr/>
        </p:nvSpPr>
        <p:spPr bwMode="auto">
          <a:xfrm>
            <a:off x="7885113" y="2408238"/>
            <a:ext cx="819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fa-IR" altLang="en-US">
                <a:solidFill>
                  <a:srgbClr val="000000"/>
                </a:solidFill>
                <a:cs typeface="B Titr" panose="00000700000000000000" pitchFamily="2" charset="-78"/>
              </a:rPr>
              <a:t>زمان</a:t>
            </a:r>
            <a:endParaRPr lang="fa-IR" altLang="en-US" sz="1800"/>
          </a:p>
        </p:txBody>
      </p:sp>
      <p:sp>
        <p:nvSpPr>
          <p:cNvPr id="27653" name="Rectangle 2"/>
          <p:cNvSpPr>
            <a:spLocks noChangeArrowheads="1"/>
          </p:cNvSpPr>
          <p:nvPr/>
        </p:nvSpPr>
        <p:spPr bwMode="auto">
          <a:xfrm>
            <a:off x="7845425" y="3757613"/>
            <a:ext cx="892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fa-IR" altLang="en-US">
                <a:solidFill>
                  <a:srgbClr val="000000"/>
                </a:solidFill>
                <a:cs typeface="B Titr" panose="00000700000000000000" pitchFamily="2" charset="-78"/>
              </a:rPr>
              <a:t>فاصله</a:t>
            </a:r>
            <a:endParaRPr lang="fa-IR" altLang="en-US" sz="1100"/>
          </a:p>
        </p:txBody>
      </p:sp>
      <p:sp>
        <p:nvSpPr>
          <p:cNvPr id="27654" name="Rectangle 3"/>
          <p:cNvSpPr>
            <a:spLocks noChangeArrowheads="1"/>
          </p:cNvSpPr>
          <p:nvPr/>
        </p:nvSpPr>
        <p:spPr bwMode="auto">
          <a:xfrm>
            <a:off x="7875588" y="5362575"/>
            <a:ext cx="8985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fa-IR" altLang="en-US">
                <a:solidFill>
                  <a:srgbClr val="000000"/>
                </a:solidFill>
                <a:cs typeface="B Titr" panose="00000700000000000000" pitchFamily="2" charset="-78"/>
              </a:rPr>
              <a:t>حفاظ</a:t>
            </a:r>
            <a:endParaRPr lang="fa-IR" altLang="en-US" sz="110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39940"/>
                                        </p:tgtEl>
                                        <p:attrNameLst>
                                          <p:attrName>style.visibility</p:attrName>
                                        </p:attrNameLst>
                                      </p:cBhvr>
                                      <p:to>
                                        <p:strVal val="visible"/>
                                      </p:to>
                                    </p:set>
                                    <p:anim to="" calcmode="lin" valueType="num">
                                      <p:cBhvr>
                                        <p:cTn id="7" dur="1" fill="hold"/>
                                        <p:tgtEl>
                                          <p:spTgt spid="3994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3.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13.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14.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Capsules</Template>
  <TotalTime>3086</TotalTime>
  <Words>5820</Words>
  <Application>Microsoft Office PowerPoint</Application>
  <PresentationFormat>On-screen Show (4:3)</PresentationFormat>
  <Paragraphs>369</Paragraphs>
  <Slides>75</Slides>
  <Notes>0</Notes>
  <HiddenSlides>0</HiddenSlides>
  <MMClips>0</MMClips>
  <ScaleCrop>false</ScaleCrop>
  <HeadingPairs>
    <vt:vector size="6" baseType="variant">
      <vt:variant>
        <vt:lpstr>Fonts Used</vt:lpstr>
      </vt:variant>
      <vt:variant>
        <vt:i4>27</vt:i4>
      </vt:variant>
      <vt:variant>
        <vt:lpstr>Theme</vt:lpstr>
      </vt:variant>
      <vt:variant>
        <vt:i4>14</vt:i4>
      </vt:variant>
      <vt:variant>
        <vt:lpstr>Slide Titles</vt:lpstr>
      </vt:variant>
      <vt:variant>
        <vt:i4>75</vt:i4>
      </vt:variant>
    </vt:vector>
  </HeadingPairs>
  <TitlesOfParts>
    <vt:vector size="116" baseType="lpstr">
      <vt:lpstr>0 Titr Bold</vt:lpstr>
      <vt:lpstr>2  Titr</vt:lpstr>
      <vt:lpstr>Aptos</vt:lpstr>
      <vt:lpstr>Arial</vt:lpstr>
      <vt:lpstr>B Koodak</vt:lpstr>
      <vt:lpstr>B Nazanin</vt:lpstr>
      <vt:lpstr>B Titr</vt:lpstr>
      <vt:lpstr>B Zar</vt:lpstr>
      <vt:lpstr>BNazaninBold</vt:lpstr>
      <vt:lpstr>Bookman Old Style</vt:lpstr>
      <vt:lpstr>Calibri</vt:lpstr>
      <vt:lpstr>Calibri Light</vt:lpstr>
      <vt:lpstr>Century Gothic</vt:lpstr>
      <vt:lpstr>Constantia</vt:lpstr>
      <vt:lpstr>Corbel</vt:lpstr>
      <vt:lpstr>Courier New Bold</vt:lpstr>
      <vt:lpstr>Gautami</vt:lpstr>
      <vt:lpstr>Rockwell</vt:lpstr>
      <vt:lpstr>Symbol</vt:lpstr>
      <vt:lpstr>Times New Roman</vt:lpstr>
      <vt:lpstr>Times New Roman Bold</vt:lpstr>
      <vt:lpstr>Titr</vt:lpstr>
      <vt:lpstr>Trebuchet MS</vt:lpstr>
      <vt:lpstr>Tw Cen MT</vt:lpstr>
      <vt:lpstr>Wingdings</vt:lpstr>
      <vt:lpstr>Wingdings 3</vt:lpstr>
      <vt:lpstr>Zar</vt:lpstr>
      <vt:lpstr>Office Theme</vt:lpstr>
      <vt:lpstr>2_Office Theme</vt:lpstr>
      <vt:lpstr>3_Office Theme</vt:lpstr>
      <vt:lpstr>4_Office Theme</vt:lpstr>
      <vt:lpstr>5_Office Theme</vt:lpstr>
      <vt:lpstr>6_Office Theme</vt:lpstr>
      <vt:lpstr>Circuit</vt:lpstr>
      <vt:lpstr>7_Office Theme</vt:lpstr>
      <vt:lpstr>1_Circuit</vt:lpstr>
      <vt:lpstr>Damask</vt:lpstr>
      <vt:lpstr>1_Office Theme</vt:lpstr>
      <vt:lpstr>Droplet</vt:lpstr>
      <vt:lpstr>Retrospect</vt:lpstr>
      <vt:lpstr>Slice</vt:lpstr>
      <vt:lpstr>PowerPoint Presentation</vt:lpstr>
      <vt:lpstr>بهداشت مواجهه با امواج الکترومغناطیس</vt:lpstr>
      <vt:lpstr>PowerPoint Presentation</vt:lpstr>
      <vt:lpstr>PowerPoint Presentation</vt:lpstr>
      <vt:lpstr>PowerPoint Presentation</vt:lpstr>
      <vt:lpstr>تابش الکترومغناطیس </vt:lpstr>
      <vt:lpstr>مقايسه ميزان نفوذ پرتوهای مختلف</vt:lpstr>
      <vt:lpstr>PowerPoint Presentation</vt:lpstr>
      <vt:lpstr>PowerPoint Presentation</vt:lpstr>
      <vt:lpstr>مایكروویو چیست </vt:lpstr>
      <vt:lpstr>مایكرو ویو چگونه باعث گرم شدن مي شود. </vt:lpstr>
      <vt:lpstr>دستگاه فرمایكروویو چگونه كار مي كند. ؟ </vt:lpstr>
      <vt:lpstr> پرتوهاي مایكروویو براي انسان چه خطراتي دارد. </vt:lpstr>
      <vt:lpstr>PowerPoint Presentation</vt:lpstr>
      <vt:lpstr> مزایاي فرهاي مایكرو ویو كدام است ؟ </vt:lpstr>
      <vt:lpstr>محدودیتهاي استفاده از فرهاي مایكرو ویو درطبخ غذا </vt:lpstr>
      <vt:lpstr>محدودیتهاي استفاده از فرهاي مایكرو ویو درطبخ غذا </vt:lpstr>
      <vt:lpstr>PowerPoint Presentation</vt:lpstr>
      <vt:lpstr>PowerPoint Presentation</vt:lpstr>
      <vt:lpstr>نكات ایمني دراستفاده از فرهاي مایكروویو : </vt:lpstr>
      <vt:lpstr>نكات ایمني دراستفاده از فرهاي مایكروویو : </vt:lpstr>
      <vt:lpstr>PowerPoint Presentation</vt:lpstr>
      <vt:lpstr>PowerPoint Presentation</vt:lpstr>
      <vt:lpstr>چگونگی کشف تابش</vt:lpstr>
      <vt:lpstr>منبع طبیعی فرابنفش </vt:lpstr>
      <vt:lpstr>منابع مصنوعی تولیدکننده فرابنفش</vt:lpstr>
      <vt:lpstr>تقسیم بندی اشعه های فرابنفش</vt:lpstr>
      <vt:lpstr>PowerPoint Presentation</vt:lpstr>
      <vt:lpstr>ابزارهای شناسایی ایندکس UV </vt:lpstr>
      <vt:lpstr>Sun Smart  یک برنامه جدیدشناسایی شاخص فرابنفش در سطح جهانی است که برای تلفن‌های همراه، توسط سازمان‌های پیشرو در حوزه سلامت، تشعشع و آب‌وهوا که  با پشتیبانی WMO  ایجاد شده است. پیش‌بینی‌های 3 روزه UV  و زمان‌های محافظت در برابر نور خورشید را به همراه اعلان‌های متناسب با موقعیت جغرافیایی ارائه می‌دهد. اشعه ماوراء بنفش خورشید می تواند بر تولید ویتامینD  تأثیر بگذارد، باعث آسیب DNA، سرطان پوست و برخی بیماری های چشمی مانند آب مروارید شود.                                                                            لایه اوزون در مسیر بازیابی است، اما سطوح فعلی مواد مخرب لایه ازن در جو همچنان به این معنی است که سوراخ ازن سالانه بر روی قطب جنوب و همچنین قطب شمال ظاهر می شود. اگر هوای تخریب شده ازن به عرض های جغرافیایی میانی منتقل شود، مناطق پرجمعیت در معرض افزایش سطح تابش مضر UV خورشیدی قرار می گیرند.</vt:lpstr>
      <vt:lpstr>نظر سایت سازمان ملل درباره این برنامه </vt:lpstr>
      <vt:lpstr>PowerPoint Presentation</vt:lpstr>
      <vt:lpstr>PowerPoint Presentation</vt:lpstr>
      <vt:lpstr>افزودن مکان های مورد نظر به اپلیکیشن  </vt:lpstr>
      <vt:lpstr>توضیحات سایت اپلیکیشن SMART SUN </vt:lpstr>
      <vt:lpstr>PowerPoint Presentation</vt:lpstr>
      <vt:lpstr>شاخص جهانی پرتوهای فرابنفش(ایندکس) </vt:lpstr>
      <vt:lpstr>توصیه های حفاظتی در اپلیکیشن SUN SMART </vt:lpstr>
      <vt:lpstr>حفاظت از پوست  </vt:lpstr>
      <vt:lpstr>PowerPoint Presentation</vt:lpstr>
      <vt:lpstr>PowerPoint Presentation</vt:lpstr>
      <vt:lpstr>انواع کلاه </vt:lpstr>
      <vt:lpstr>کرم های ضد آفتاب </vt:lpstr>
      <vt:lpstr>انواع رایج ضدآفتاب</vt:lpstr>
      <vt:lpstr>PowerPoint Presentation</vt:lpstr>
      <vt:lpstr>تأثیر SPF بر میزان محافظت از پوست </vt:lpstr>
      <vt:lpstr>PowerPoint Presentation</vt:lpstr>
      <vt:lpstr>PowerPoint Presentation</vt:lpstr>
      <vt:lpstr>ضد آفتاب طیف گسترده محصولی است که از پوست در برابر هر دو اشعه مضر UVA  و UVB   مراقبت می کند. معمولا کرم های ضد آفتابی که با چنین فرمولاسیونی ساخته شده باشند روی بسته بندی آنها ضد آفتاب طیف گسترده درج شده است و یا علامت PA  و SPF  بر روی بسته بندی آنها با میزان خاص به چشم می خورد. </vt:lpstr>
      <vt:lpstr>حفاظت از چشم با عینک آفتابی</vt:lpstr>
      <vt:lpstr>PowerPoint Presentation</vt:lpstr>
      <vt:lpstr>PowerPoint Presentation</vt:lpstr>
      <vt:lpstr>PowerPoint Presentation</vt:lpstr>
      <vt:lpstr>وضعيت تابش‌هاي آنتن‌هاي BTSتلفن همراه در ايران </vt:lpstr>
      <vt:lpstr>وضعيت تابش‌هاي آنتن‌هاي  BTSتلفن همراه در ايران </vt:lpstr>
      <vt:lpstr>كدام پرتوها توسط آنتن‌هاي BTSمنتشر ميشود؟ </vt:lpstr>
      <vt:lpstr>كدام پرتوها توسط آنتن‌هاي BTSمنتشر ميشود؟ </vt:lpstr>
      <vt:lpstr>پرتوهاي راديويي ومايكروويو براي انسان چه خطراتي دارد؟ </vt:lpstr>
      <vt:lpstr>پرتوهاي راديويي ومايكروويو براي انسان چه خطراتي دارد؟ </vt:lpstr>
      <vt:lpstr>راه‌کارهای جلوگیری از آﺳﻴﺐ دﻳﺪن اﻓﺮاد در اﺛﺮ ﭘﺮﺗﻮﻫﺎي رادﻳﻮﻳﻲ و ﻣﺎﻳﻜﺮووﻳﻮ</vt:lpstr>
      <vt:lpstr>راه‌کارهای جلوگیری از آﺳﻴﺐ دﻳﺪن اﻓﺮاد در اﺛﺮ ﭘﺮﺗﻮﻫﺎي رادﻳﻮﻳﻲ و ﻣﺎﻳﻜﺮووﻳﻮ</vt:lpstr>
      <vt:lpstr>PowerPoint Presentation</vt:lpstr>
      <vt:lpstr>PowerPoint Presentation</vt:lpstr>
      <vt:lpstr>PowerPoint Presentation</vt:lpstr>
      <vt:lpstr>PowerPoint Presentation</vt:lpstr>
      <vt:lpstr>آيا پرتوهاي ناشي از نصب آنتن تلفن همراه روي پشت بام منازل، براي ساكنين آن منزل يا همسايه‌ها خطرناك است؟ </vt:lpstr>
      <vt:lpstr>تعريف فناوری G 5</vt:lpstr>
      <vt:lpstr>تعريف فناوری G 5</vt:lpstr>
      <vt:lpstr>5G مخفف چیست و به چه معناست؟</vt:lpstr>
      <vt:lpstr>نسل پنجم شبکه تلفن همراه چطور کار می‌کند؟</vt:lpstr>
      <vt:lpstr>چه تفاوتی میانG  5و G4 وجود دارد؟</vt:lpstr>
      <vt:lpstr>چه تفاوتی میانG  5و G4 وجود دارد؟</vt:lpstr>
      <vt:lpstr>چه تفاوتی میانG  5و G4 وجود دارد؟</vt:lpstr>
      <vt:lpstr>انتظارات از کارشناسان </vt:lpstr>
      <vt:lpstr>PowerPoint Presentation</vt:lpstr>
    </vt:vector>
  </TitlesOfParts>
  <Company>AEOI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کشیک اضطراری</dc:title>
  <dc:creator>Bsamimi</dc:creator>
  <cp:lastModifiedBy>STD-MOH-AZIZI</cp:lastModifiedBy>
  <cp:revision>207</cp:revision>
  <dcterms:created xsi:type="dcterms:W3CDTF">2005-08-01T16:23:22Z</dcterms:created>
  <dcterms:modified xsi:type="dcterms:W3CDTF">2024-10-27T10:28:48Z</dcterms:modified>
</cp:coreProperties>
</file>