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5" r:id="rId2"/>
    <p:sldMasterId id="2147483690" r:id="rId3"/>
  </p:sldMasterIdLst>
  <p:notesMasterIdLst>
    <p:notesMasterId r:id="rId44"/>
  </p:notesMasterIdLst>
  <p:sldIdLst>
    <p:sldId id="282" r:id="rId4"/>
    <p:sldId id="281" r:id="rId5"/>
    <p:sldId id="283" r:id="rId6"/>
    <p:sldId id="309" r:id="rId7"/>
    <p:sldId id="313" r:id="rId8"/>
    <p:sldId id="341" r:id="rId9"/>
    <p:sldId id="339" r:id="rId10"/>
    <p:sldId id="315" r:id="rId11"/>
    <p:sldId id="338" r:id="rId12"/>
    <p:sldId id="311" r:id="rId13"/>
    <p:sldId id="316" r:id="rId14"/>
    <p:sldId id="317" r:id="rId15"/>
    <p:sldId id="318" r:id="rId16"/>
    <p:sldId id="314" r:id="rId17"/>
    <p:sldId id="337" r:id="rId18"/>
    <p:sldId id="319" r:id="rId19"/>
    <p:sldId id="336" r:id="rId20"/>
    <p:sldId id="320" r:id="rId21"/>
    <p:sldId id="321" r:id="rId22"/>
    <p:sldId id="324" r:id="rId23"/>
    <p:sldId id="325" r:id="rId24"/>
    <p:sldId id="326" r:id="rId25"/>
    <p:sldId id="327" r:id="rId26"/>
    <p:sldId id="328" r:id="rId27"/>
    <p:sldId id="329" r:id="rId28"/>
    <p:sldId id="331" r:id="rId29"/>
    <p:sldId id="332" r:id="rId30"/>
    <p:sldId id="333" r:id="rId31"/>
    <p:sldId id="334" r:id="rId32"/>
    <p:sldId id="335" r:id="rId33"/>
    <p:sldId id="322" r:id="rId34"/>
    <p:sldId id="323" r:id="rId35"/>
    <p:sldId id="256" r:id="rId36"/>
    <p:sldId id="257" r:id="rId37"/>
    <p:sldId id="308" r:id="rId38"/>
    <p:sldId id="306" r:id="rId39"/>
    <p:sldId id="305" r:id="rId40"/>
    <p:sldId id="304" r:id="rId41"/>
    <p:sldId id="303" r:id="rId42"/>
    <p:sldId id="285" r:id="rId43"/>
  </p:sldIdLst>
  <p:sldSz cx="12192000" cy="6858000"/>
  <p:notesSz cx="6858000" cy="9144000"/>
  <p:defaultTextStyle>
    <a:defPPr>
      <a:defRPr lang="fa-I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50B6F"/>
    <a:srgbClr val="FFCC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01" autoAdjust="0"/>
    <p:restoredTop sz="94660"/>
  </p:normalViewPr>
  <p:slideViewPr>
    <p:cSldViewPr snapToGrid="0">
      <p:cViewPr varScale="1">
        <p:scale>
          <a:sx n="74" d="100"/>
          <a:sy n="74" d="100"/>
        </p:scale>
        <p:origin x="-498" y="-9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theme" Target="theme/theme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tableStyles" Target="tableStyles.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viewProps" Target="viewProps.xml"/><Relationship Id="rId20" Type="http://schemas.openxmlformats.org/officeDocument/2006/relationships/slide" Target="slides/slide17.xml"/><Relationship Id="rId41"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r">
              <a:defRPr sz="1200"/>
            </a:lvl1pPr>
          </a:lstStyle>
          <a:p>
            <a:endParaRPr lang="fa-I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l">
              <a:defRPr sz="1200"/>
            </a:lvl1pPr>
          </a:lstStyle>
          <a:p>
            <a:fld id="{C447E0C1-8522-4596-A125-3E449D3C2043}" type="datetimeFigureOut">
              <a:rPr lang="fa-IR" smtClean="0"/>
              <a:t>1445/02/24</a:t>
            </a:fld>
            <a:endParaRPr lang="fa-I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a-I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r">
              <a:defRPr sz="1200"/>
            </a:lvl1pPr>
          </a:lstStyle>
          <a:p>
            <a:endParaRPr lang="fa-I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l">
              <a:defRPr sz="1200"/>
            </a:lvl1pPr>
          </a:lstStyle>
          <a:p>
            <a:fld id="{CABA9AF0-6D92-4647-B00B-0BD7D6400A1D}" type="slidenum">
              <a:rPr lang="fa-IR" smtClean="0"/>
              <a:t>‹#›</a:t>
            </a:fld>
            <a:endParaRPr lang="fa-IR"/>
          </a:p>
        </p:txBody>
      </p:sp>
    </p:spTree>
    <p:extLst>
      <p:ext uri="{BB962C8B-B14F-4D97-AF65-F5344CB8AC3E}">
        <p14:creationId xmlns:p14="http://schemas.microsoft.com/office/powerpoint/2010/main" val="31447324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265611" y="1752600"/>
            <a:ext cx="6858002" cy="1828800"/>
          </a:xfrm>
        </p:spPr>
        <p:txBody>
          <a:bodyPr anchor="b">
            <a:normAutofit/>
          </a:bodyPr>
          <a:lstStyle>
            <a:lvl1pPr algn="l">
              <a:defRPr sz="5400"/>
            </a:lvl1pPr>
          </a:lstStyle>
          <a:p>
            <a:r>
              <a:rPr lang="en-US"/>
              <a:t>Click to edit Master title style</a:t>
            </a:r>
            <a:endParaRPr/>
          </a:p>
        </p:txBody>
      </p:sp>
      <p:sp>
        <p:nvSpPr>
          <p:cNvPr id="3" name="Subtitle 2"/>
          <p:cNvSpPr>
            <a:spLocks noGrp="1"/>
          </p:cNvSpPr>
          <p:nvPr>
            <p:ph type="subTitle" idx="1"/>
          </p:nvPr>
        </p:nvSpPr>
        <p:spPr>
          <a:xfrm>
            <a:off x="4265610" y="3733800"/>
            <a:ext cx="6858002" cy="914400"/>
          </a:xfrm>
        </p:spPr>
        <p:txBody>
          <a:bodyPr/>
          <a:lstStyle>
            <a:lvl1pPr marL="0" indent="0" algn="l">
              <a:spcBef>
                <a:spcPts val="0"/>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a:p>
        </p:txBody>
      </p:sp>
    </p:spTree>
    <p:extLst>
      <p:ext uri="{BB962C8B-B14F-4D97-AF65-F5344CB8AC3E}">
        <p14:creationId xmlns:p14="http://schemas.microsoft.com/office/powerpoint/2010/main" val="2256402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ree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066214" y="421594"/>
            <a:ext cx="2286000" cy="1885508"/>
          </a:xfrm>
        </p:spPr>
        <p:txBody>
          <a:bodyPr>
            <a:normAutofit/>
          </a:bodyPr>
          <a:lstStyle>
            <a:lvl1pPr>
              <a:defRPr sz="2400"/>
            </a:lvl1pPr>
          </a:lstStyle>
          <a:p>
            <a:r>
              <a:rPr lang="en-US"/>
              <a:t>Click to edit Master title style</a:t>
            </a:r>
          </a:p>
        </p:txBody>
      </p:sp>
      <p:grpSp>
        <p:nvGrpSpPr>
          <p:cNvPr id="84" name="Group 83"/>
          <p:cNvGrpSpPr>
            <a:grpSpLocks noChangeAspect="1"/>
          </p:cNvGrpSpPr>
          <p:nvPr/>
        </p:nvGrpSpPr>
        <p:grpSpPr>
          <a:xfrm rot="16200000" flipV="1">
            <a:off x="274315" y="1102304"/>
            <a:ext cx="5053664" cy="4411852"/>
            <a:chOff x="895350" y="3313113"/>
            <a:chExt cx="3613151" cy="2790825"/>
          </a:xfrm>
          <a:solidFill>
            <a:schemeClr val="tx1">
              <a:lumMod val="50000"/>
            </a:schemeClr>
          </a:solidFill>
        </p:grpSpPr>
        <p:sp>
          <p:nvSpPr>
            <p:cNvPr id="85"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9A5315"/>
                </a:solidFill>
                <a:effectLst/>
                <a:uLnTx/>
                <a:uFillTx/>
                <a:latin typeface="Segoe Print"/>
                <a:ea typeface="+mn-ea"/>
                <a:cs typeface="+mn-cs"/>
              </a:endParaRPr>
            </a:p>
          </p:txBody>
        </p:sp>
        <p:sp>
          <p:nvSpPr>
            <p:cNvPr id="86"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9A5315"/>
                </a:solidFill>
                <a:effectLst/>
                <a:uLnTx/>
                <a:uFillTx/>
                <a:latin typeface="Segoe Print"/>
                <a:ea typeface="+mn-ea"/>
                <a:cs typeface="+mn-cs"/>
              </a:endParaRPr>
            </a:p>
          </p:txBody>
        </p:sp>
        <p:sp>
          <p:nvSpPr>
            <p:cNvPr id="87"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9A5315"/>
                </a:solidFill>
                <a:effectLst/>
                <a:uLnTx/>
                <a:uFillTx/>
                <a:latin typeface="Segoe Print"/>
                <a:ea typeface="+mn-ea"/>
                <a:cs typeface="+mn-cs"/>
              </a:endParaRPr>
            </a:p>
          </p:txBody>
        </p:sp>
        <p:sp>
          <p:nvSpPr>
            <p:cNvPr id="88"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9A5315"/>
                </a:solidFill>
                <a:effectLst/>
                <a:uLnTx/>
                <a:uFillTx/>
                <a:latin typeface="Segoe Print"/>
                <a:ea typeface="+mn-ea"/>
                <a:cs typeface="+mn-cs"/>
              </a:endParaRPr>
            </a:p>
          </p:txBody>
        </p:sp>
        <p:sp>
          <p:nvSpPr>
            <p:cNvPr id="89"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9A5315"/>
                </a:solidFill>
                <a:effectLst/>
                <a:uLnTx/>
                <a:uFillTx/>
                <a:latin typeface="Segoe Print"/>
                <a:ea typeface="+mn-ea"/>
                <a:cs typeface="+mn-cs"/>
              </a:endParaRPr>
            </a:p>
          </p:txBody>
        </p:sp>
        <p:sp>
          <p:nvSpPr>
            <p:cNvPr id="90"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9A5315"/>
                </a:solidFill>
                <a:effectLst/>
                <a:uLnTx/>
                <a:uFillTx/>
                <a:latin typeface="Segoe Print"/>
                <a:ea typeface="+mn-ea"/>
                <a:cs typeface="+mn-cs"/>
              </a:endParaRPr>
            </a:p>
          </p:txBody>
        </p:sp>
        <p:sp>
          <p:nvSpPr>
            <p:cNvPr id="91"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9A5315"/>
                </a:solidFill>
                <a:effectLst/>
                <a:uLnTx/>
                <a:uFillTx/>
                <a:latin typeface="Segoe Print"/>
                <a:ea typeface="+mn-ea"/>
                <a:cs typeface="+mn-cs"/>
              </a:endParaRPr>
            </a:p>
          </p:txBody>
        </p:sp>
        <p:sp>
          <p:nvSpPr>
            <p:cNvPr id="92"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9A5315"/>
                </a:solidFill>
                <a:effectLst/>
                <a:uLnTx/>
                <a:uFillTx/>
                <a:latin typeface="Segoe Print"/>
                <a:ea typeface="+mn-ea"/>
                <a:cs typeface="+mn-cs"/>
              </a:endParaRPr>
            </a:p>
          </p:txBody>
        </p:sp>
        <p:sp>
          <p:nvSpPr>
            <p:cNvPr id="93"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9A5315"/>
                </a:solidFill>
                <a:effectLst/>
                <a:uLnTx/>
                <a:uFillTx/>
                <a:latin typeface="Segoe Print"/>
                <a:ea typeface="+mn-ea"/>
                <a:cs typeface="+mn-cs"/>
              </a:endParaRPr>
            </a:p>
          </p:txBody>
        </p:sp>
        <p:sp>
          <p:nvSpPr>
            <p:cNvPr id="94"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9A5315"/>
                </a:solidFill>
                <a:effectLst/>
                <a:uLnTx/>
                <a:uFillTx/>
                <a:latin typeface="Segoe Print"/>
                <a:ea typeface="+mn-ea"/>
                <a:cs typeface="+mn-cs"/>
              </a:endParaRPr>
            </a:p>
          </p:txBody>
        </p:sp>
        <p:sp>
          <p:nvSpPr>
            <p:cNvPr id="95"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9A5315"/>
                </a:solidFill>
                <a:effectLst/>
                <a:uLnTx/>
                <a:uFillTx/>
                <a:latin typeface="Segoe Print"/>
                <a:ea typeface="+mn-ea"/>
                <a:cs typeface="+mn-cs"/>
              </a:endParaRPr>
            </a:p>
          </p:txBody>
        </p:sp>
        <p:sp>
          <p:nvSpPr>
            <p:cNvPr id="96"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9A5315"/>
                </a:solidFill>
                <a:effectLst/>
                <a:uLnTx/>
                <a:uFillTx/>
                <a:latin typeface="Segoe Print"/>
                <a:ea typeface="+mn-ea"/>
                <a:cs typeface="+mn-cs"/>
              </a:endParaRPr>
            </a:p>
          </p:txBody>
        </p:sp>
      </p:grpSp>
      <p:sp>
        <p:nvSpPr>
          <p:cNvPr id="97" name="Picture Placeholder 33" descr="An empty placeholder to add an image. Click on the placeholder and select the image that you wish to add."/>
          <p:cNvSpPr>
            <a:spLocks noGrp="1"/>
          </p:cNvSpPr>
          <p:nvPr>
            <p:ph type="pic" sz="quarter" idx="17"/>
          </p:nvPr>
        </p:nvSpPr>
        <p:spPr>
          <a:xfrm>
            <a:off x="840795" y="1020193"/>
            <a:ext cx="3886200" cy="4572000"/>
          </a:xfrm>
          <a:solidFill>
            <a:schemeClr val="bg2"/>
          </a:solidFill>
          <a:ln w="38100">
            <a:solidFill>
              <a:schemeClr val="bg1"/>
            </a:solidFill>
          </a:ln>
        </p:spPr>
        <p:txBody>
          <a:bodyPr/>
          <a:lstStyle>
            <a:lvl1pPr marL="0" indent="0" algn="ctr">
              <a:buNone/>
              <a:defRPr/>
            </a:lvl1pPr>
          </a:lstStyle>
          <a:p>
            <a:r>
              <a:rPr lang="en-US" dirty="0"/>
              <a:t>Click icon to add picture</a:t>
            </a:r>
            <a:endParaRPr dirty="0"/>
          </a:p>
        </p:txBody>
      </p:sp>
      <p:grpSp>
        <p:nvGrpSpPr>
          <p:cNvPr id="98" name="Group 97"/>
          <p:cNvGrpSpPr/>
          <p:nvPr/>
        </p:nvGrpSpPr>
        <p:grpSpPr>
          <a:xfrm>
            <a:off x="5322489" y="319177"/>
            <a:ext cx="3389607" cy="2710838"/>
            <a:chOff x="895350" y="3313113"/>
            <a:chExt cx="3613151" cy="2790825"/>
          </a:xfrm>
          <a:solidFill>
            <a:schemeClr val="tx1">
              <a:lumMod val="50000"/>
            </a:schemeClr>
          </a:solidFill>
        </p:grpSpPr>
        <p:sp>
          <p:nvSpPr>
            <p:cNvPr id="99"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9A5315"/>
                </a:solidFill>
                <a:effectLst/>
                <a:uLnTx/>
                <a:uFillTx/>
                <a:latin typeface="Segoe Print"/>
                <a:ea typeface="+mn-ea"/>
                <a:cs typeface="+mn-cs"/>
              </a:endParaRPr>
            </a:p>
          </p:txBody>
        </p:sp>
        <p:sp>
          <p:nvSpPr>
            <p:cNvPr id="100"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9A5315"/>
                </a:solidFill>
                <a:effectLst/>
                <a:uLnTx/>
                <a:uFillTx/>
                <a:latin typeface="Segoe Print"/>
                <a:ea typeface="+mn-ea"/>
                <a:cs typeface="+mn-cs"/>
              </a:endParaRPr>
            </a:p>
          </p:txBody>
        </p:sp>
        <p:sp>
          <p:nvSpPr>
            <p:cNvPr id="101"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9A5315"/>
                </a:solidFill>
                <a:effectLst/>
                <a:uLnTx/>
                <a:uFillTx/>
                <a:latin typeface="Segoe Print"/>
                <a:ea typeface="+mn-ea"/>
                <a:cs typeface="+mn-cs"/>
              </a:endParaRPr>
            </a:p>
          </p:txBody>
        </p:sp>
        <p:sp>
          <p:nvSpPr>
            <p:cNvPr id="102"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9A5315"/>
                </a:solidFill>
                <a:effectLst/>
                <a:uLnTx/>
                <a:uFillTx/>
                <a:latin typeface="Segoe Print"/>
                <a:ea typeface="+mn-ea"/>
                <a:cs typeface="+mn-cs"/>
              </a:endParaRPr>
            </a:p>
          </p:txBody>
        </p:sp>
        <p:sp>
          <p:nvSpPr>
            <p:cNvPr id="103"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9A5315"/>
                </a:solidFill>
                <a:effectLst/>
                <a:uLnTx/>
                <a:uFillTx/>
                <a:latin typeface="Segoe Print"/>
                <a:ea typeface="+mn-ea"/>
                <a:cs typeface="+mn-cs"/>
              </a:endParaRPr>
            </a:p>
          </p:txBody>
        </p:sp>
        <p:sp>
          <p:nvSpPr>
            <p:cNvPr id="104"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9A5315"/>
                </a:solidFill>
                <a:effectLst/>
                <a:uLnTx/>
                <a:uFillTx/>
                <a:latin typeface="Segoe Print"/>
                <a:ea typeface="+mn-ea"/>
                <a:cs typeface="+mn-cs"/>
              </a:endParaRPr>
            </a:p>
          </p:txBody>
        </p:sp>
        <p:sp>
          <p:nvSpPr>
            <p:cNvPr id="105"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9A5315"/>
                </a:solidFill>
                <a:effectLst/>
                <a:uLnTx/>
                <a:uFillTx/>
                <a:latin typeface="Segoe Print"/>
                <a:ea typeface="+mn-ea"/>
                <a:cs typeface="+mn-cs"/>
              </a:endParaRPr>
            </a:p>
          </p:txBody>
        </p:sp>
        <p:sp>
          <p:nvSpPr>
            <p:cNvPr id="106"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9A5315"/>
                </a:solidFill>
                <a:effectLst/>
                <a:uLnTx/>
                <a:uFillTx/>
                <a:latin typeface="Segoe Print"/>
                <a:ea typeface="+mn-ea"/>
                <a:cs typeface="+mn-cs"/>
              </a:endParaRPr>
            </a:p>
          </p:txBody>
        </p:sp>
        <p:sp>
          <p:nvSpPr>
            <p:cNvPr id="107"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9A5315"/>
                </a:solidFill>
                <a:effectLst/>
                <a:uLnTx/>
                <a:uFillTx/>
                <a:latin typeface="Segoe Print"/>
                <a:ea typeface="+mn-ea"/>
                <a:cs typeface="+mn-cs"/>
              </a:endParaRPr>
            </a:p>
          </p:txBody>
        </p:sp>
        <p:sp>
          <p:nvSpPr>
            <p:cNvPr id="108"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9A5315"/>
                </a:solidFill>
                <a:effectLst/>
                <a:uLnTx/>
                <a:uFillTx/>
                <a:latin typeface="Segoe Print"/>
                <a:ea typeface="+mn-ea"/>
                <a:cs typeface="+mn-cs"/>
              </a:endParaRPr>
            </a:p>
          </p:txBody>
        </p:sp>
        <p:sp>
          <p:nvSpPr>
            <p:cNvPr id="109"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9A5315"/>
                </a:solidFill>
                <a:effectLst/>
                <a:uLnTx/>
                <a:uFillTx/>
                <a:latin typeface="Segoe Print"/>
                <a:ea typeface="+mn-ea"/>
                <a:cs typeface="+mn-cs"/>
              </a:endParaRPr>
            </a:p>
          </p:txBody>
        </p:sp>
        <p:sp>
          <p:nvSpPr>
            <p:cNvPr id="110"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9A5315"/>
                </a:solidFill>
                <a:effectLst/>
                <a:uLnTx/>
                <a:uFillTx/>
                <a:latin typeface="Segoe Print"/>
                <a:ea typeface="+mn-ea"/>
                <a:cs typeface="+mn-cs"/>
              </a:endParaRPr>
            </a:p>
          </p:txBody>
        </p:sp>
      </p:grpSp>
      <p:sp>
        <p:nvSpPr>
          <p:cNvPr id="111" name="Picture Placeholder 33" descr="An empty placeholder to add an image. Click on the placeholder and select the image that you wish to add."/>
          <p:cNvSpPr>
            <a:spLocks noGrp="1" noChangeAspect="1"/>
          </p:cNvSpPr>
          <p:nvPr>
            <p:ph type="pic" sz="quarter" idx="18"/>
          </p:nvPr>
        </p:nvSpPr>
        <p:spPr>
          <a:xfrm>
            <a:off x="5546780" y="529603"/>
            <a:ext cx="2993366" cy="2305338"/>
          </a:xfrm>
          <a:solidFill>
            <a:schemeClr val="bg2"/>
          </a:solidFill>
          <a:ln w="38100">
            <a:solidFill>
              <a:schemeClr val="bg1"/>
            </a:solidFill>
          </a:ln>
        </p:spPr>
        <p:txBody>
          <a:bodyPr/>
          <a:lstStyle>
            <a:lvl1pPr marL="0" indent="0" algn="ctr">
              <a:buNone/>
              <a:defRPr/>
            </a:lvl1pPr>
          </a:lstStyle>
          <a:p>
            <a:r>
              <a:rPr lang="en-US" dirty="0"/>
              <a:t>Click icon to add picture</a:t>
            </a:r>
            <a:endParaRPr dirty="0"/>
          </a:p>
        </p:txBody>
      </p:sp>
      <p:grpSp>
        <p:nvGrpSpPr>
          <p:cNvPr id="112" name="Group 111"/>
          <p:cNvGrpSpPr/>
          <p:nvPr/>
        </p:nvGrpSpPr>
        <p:grpSpPr>
          <a:xfrm>
            <a:off x="5322489" y="3245640"/>
            <a:ext cx="3389607" cy="2710838"/>
            <a:chOff x="895350" y="3313113"/>
            <a:chExt cx="3613151" cy="2790825"/>
          </a:xfrm>
          <a:solidFill>
            <a:schemeClr val="tx1">
              <a:lumMod val="50000"/>
            </a:schemeClr>
          </a:solidFill>
        </p:grpSpPr>
        <p:sp>
          <p:nvSpPr>
            <p:cNvPr id="11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9A5315"/>
                </a:solidFill>
                <a:effectLst/>
                <a:uLnTx/>
                <a:uFillTx/>
                <a:latin typeface="Segoe Print"/>
                <a:ea typeface="+mn-ea"/>
                <a:cs typeface="+mn-cs"/>
              </a:endParaRPr>
            </a:p>
          </p:txBody>
        </p:sp>
        <p:sp>
          <p:nvSpPr>
            <p:cNvPr id="11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9A5315"/>
                </a:solidFill>
                <a:effectLst/>
                <a:uLnTx/>
                <a:uFillTx/>
                <a:latin typeface="Segoe Print"/>
                <a:ea typeface="+mn-ea"/>
                <a:cs typeface="+mn-cs"/>
              </a:endParaRPr>
            </a:p>
          </p:txBody>
        </p:sp>
        <p:sp>
          <p:nvSpPr>
            <p:cNvPr id="11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9A5315"/>
                </a:solidFill>
                <a:effectLst/>
                <a:uLnTx/>
                <a:uFillTx/>
                <a:latin typeface="Segoe Print"/>
                <a:ea typeface="+mn-ea"/>
                <a:cs typeface="+mn-cs"/>
              </a:endParaRPr>
            </a:p>
          </p:txBody>
        </p:sp>
        <p:sp>
          <p:nvSpPr>
            <p:cNvPr id="11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9A5315"/>
                </a:solidFill>
                <a:effectLst/>
                <a:uLnTx/>
                <a:uFillTx/>
                <a:latin typeface="Segoe Print"/>
                <a:ea typeface="+mn-ea"/>
                <a:cs typeface="+mn-cs"/>
              </a:endParaRPr>
            </a:p>
          </p:txBody>
        </p:sp>
        <p:sp>
          <p:nvSpPr>
            <p:cNvPr id="11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9A5315"/>
                </a:solidFill>
                <a:effectLst/>
                <a:uLnTx/>
                <a:uFillTx/>
                <a:latin typeface="Segoe Print"/>
                <a:ea typeface="+mn-ea"/>
                <a:cs typeface="+mn-cs"/>
              </a:endParaRPr>
            </a:p>
          </p:txBody>
        </p:sp>
        <p:sp>
          <p:nvSpPr>
            <p:cNvPr id="11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9A5315"/>
                </a:solidFill>
                <a:effectLst/>
                <a:uLnTx/>
                <a:uFillTx/>
                <a:latin typeface="Segoe Print"/>
                <a:ea typeface="+mn-ea"/>
                <a:cs typeface="+mn-cs"/>
              </a:endParaRPr>
            </a:p>
          </p:txBody>
        </p:sp>
        <p:sp>
          <p:nvSpPr>
            <p:cNvPr id="11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9A5315"/>
                </a:solidFill>
                <a:effectLst/>
                <a:uLnTx/>
                <a:uFillTx/>
                <a:latin typeface="Segoe Print"/>
                <a:ea typeface="+mn-ea"/>
                <a:cs typeface="+mn-cs"/>
              </a:endParaRPr>
            </a:p>
          </p:txBody>
        </p:sp>
        <p:sp>
          <p:nvSpPr>
            <p:cNvPr id="12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9A5315"/>
                </a:solidFill>
                <a:effectLst/>
                <a:uLnTx/>
                <a:uFillTx/>
                <a:latin typeface="Segoe Print"/>
                <a:ea typeface="+mn-ea"/>
                <a:cs typeface="+mn-cs"/>
              </a:endParaRPr>
            </a:p>
          </p:txBody>
        </p:sp>
        <p:sp>
          <p:nvSpPr>
            <p:cNvPr id="12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9A5315"/>
                </a:solidFill>
                <a:effectLst/>
                <a:uLnTx/>
                <a:uFillTx/>
                <a:latin typeface="Segoe Print"/>
                <a:ea typeface="+mn-ea"/>
                <a:cs typeface="+mn-cs"/>
              </a:endParaRPr>
            </a:p>
          </p:txBody>
        </p:sp>
        <p:sp>
          <p:nvSpPr>
            <p:cNvPr id="12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9A5315"/>
                </a:solidFill>
                <a:effectLst/>
                <a:uLnTx/>
                <a:uFillTx/>
                <a:latin typeface="Segoe Print"/>
                <a:ea typeface="+mn-ea"/>
                <a:cs typeface="+mn-cs"/>
              </a:endParaRPr>
            </a:p>
          </p:txBody>
        </p:sp>
        <p:sp>
          <p:nvSpPr>
            <p:cNvPr id="12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9A5315"/>
                </a:solidFill>
                <a:effectLst/>
                <a:uLnTx/>
                <a:uFillTx/>
                <a:latin typeface="Segoe Print"/>
                <a:ea typeface="+mn-ea"/>
                <a:cs typeface="+mn-cs"/>
              </a:endParaRPr>
            </a:p>
          </p:txBody>
        </p:sp>
        <p:sp>
          <p:nvSpPr>
            <p:cNvPr id="12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9A5315"/>
                </a:solidFill>
                <a:effectLst/>
                <a:uLnTx/>
                <a:uFillTx/>
                <a:latin typeface="Segoe Print"/>
                <a:ea typeface="+mn-ea"/>
                <a:cs typeface="+mn-cs"/>
              </a:endParaRPr>
            </a:p>
          </p:txBody>
        </p:sp>
      </p:grpSp>
      <p:sp>
        <p:nvSpPr>
          <p:cNvPr id="125" name="Picture Placeholder 33" descr="An empty placeholder to add an image. Click on the placeholder and select the image that you wish to add."/>
          <p:cNvSpPr>
            <a:spLocks noGrp="1" noChangeAspect="1"/>
          </p:cNvSpPr>
          <p:nvPr>
            <p:ph type="pic" sz="quarter" idx="19"/>
          </p:nvPr>
        </p:nvSpPr>
        <p:spPr>
          <a:xfrm>
            <a:off x="5546780" y="3456066"/>
            <a:ext cx="2993366" cy="2305338"/>
          </a:xfrm>
          <a:solidFill>
            <a:schemeClr val="bg2"/>
          </a:solidFill>
          <a:ln w="38100">
            <a:solidFill>
              <a:schemeClr val="bg1"/>
            </a:solidFill>
          </a:ln>
        </p:spPr>
        <p:txBody>
          <a:bodyPr/>
          <a:lstStyle>
            <a:lvl1pPr marL="0" indent="0" algn="ctr">
              <a:buNone/>
              <a:defRPr/>
            </a:lvl1pPr>
          </a:lstStyle>
          <a:p>
            <a:r>
              <a:rPr lang="en-US" dirty="0"/>
              <a:t>Click icon to add picture</a:t>
            </a:r>
            <a:endParaRPr dirty="0"/>
          </a:p>
        </p:txBody>
      </p:sp>
      <p:sp>
        <p:nvSpPr>
          <p:cNvPr id="126" name="Text Placeholder 3"/>
          <p:cNvSpPr>
            <a:spLocks noGrp="1"/>
          </p:cNvSpPr>
          <p:nvPr>
            <p:ph type="body" sz="half" idx="21"/>
          </p:nvPr>
        </p:nvSpPr>
        <p:spPr>
          <a:xfrm>
            <a:off x="9066214" y="2484992"/>
            <a:ext cx="2286000" cy="3248729"/>
          </a:xfrm>
        </p:spPr>
        <p:txBody>
          <a:bodyPr anchor="t" anchorCtr="0">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8" name="Slide Number Placeholder 7"/>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22B156B-59AE-415F-B24B-8756D48BB977}" type="slidenum">
              <a:rPr kumimoji="0" sz="1100" b="0" i="0" u="none" strike="noStrike" kern="1200" cap="none" spc="0" normalizeH="0" baseline="0" noProof="0">
                <a:ln>
                  <a:noFill/>
                </a:ln>
                <a:solidFill>
                  <a:srgbClr val="9A5315"/>
                </a:solidFill>
                <a:effectLst/>
                <a:uLnTx/>
                <a:uFillTx/>
                <a:latin typeface="Segoe Prin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sz="1100" b="0" i="0" u="none" strike="noStrike" kern="1200" cap="none" spc="0" normalizeH="0" baseline="0" noProof="0" dirty="0">
              <a:ln>
                <a:noFill/>
              </a:ln>
              <a:solidFill>
                <a:srgbClr val="9A5315"/>
              </a:solidFill>
              <a:effectLst/>
              <a:uLnTx/>
              <a:uFillTx/>
              <a:latin typeface="Segoe Print"/>
              <a:ea typeface="+mn-ea"/>
              <a:cs typeface="+mn-cs"/>
            </a:endParaRPr>
          </a:p>
        </p:txBody>
      </p:sp>
      <p:sp>
        <p:nvSpPr>
          <p:cNvPr id="7" name="Footer Placeholder 6"/>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100" b="0" i="0" u="none" strike="noStrike" kern="1200" cap="none" spc="0" normalizeH="0" baseline="0" noProof="0" dirty="0">
              <a:ln>
                <a:noFill/>
              </a:ln>
              <a:solidFill>
                <a:srgbClr val="9A5315"/>
              </a:solidFill>
              <a:effectLst/>
              <a:uLnTx/>
              <a:uFillTx/>
              <a:latin typeface="Segoe Print"/>
              <a:ea typeface="+mn-ea"/>
              <a:cs typeface="+mn-cs"/>
            </a:endParaRPr>
          </a:p>
        </p:txBody>
      </p:sp>
      <p:sp>
        <p:nvSpPr>
          <p:cNvPr id="6" name="Date Placeholder 5"/>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CF99945-0A15-4715-AB6C-F5E56CF20F70}" type="datetimeFigureOut">
              <a:rPr kumimoji="0" lang="en-US" sz="1100" b="0" i="0" u="none" strike="noStrike" kern="1200" cap="none" spc="0" normalizeH="0" baseline="0" noProof="0">
                <a:ln>
                  <a:noFill/>
                </a:ln>
                <a:solidFill>
                  <a:srgbClr val="9A5315"/>
                </a:solidFill>
                <a:effectLst/>
                <a:uLnTx/>
                <a:uFillTx/>
                <a:latin typeface="Segoe Prin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9/9/2023</a:t>
            </a:fld>
            <a:endParaRPr kumimoji="0" sz="1100" b="0" i="0" u="none" strike="noStrike" kern="1200" cap="none" spc="0" normalizeH="0" baseline="0" noProof="0" dirty="0">
              <a:ln>
                <a:noFill/>
              </a:ln>
              <a:solidFill>
                <a:srgbClr val="9A5315"/>
              </a:solidFill>
              <a:effectLst/>
              <a:uLnTx/>
              <a:uFillTx/>
              <a:latin typeface="Segoe Print"/>
              <a:ea typeface="+mn-ea"/>
              <a:cs typeface="+mn-cs"/>
            </a:endParaRPr>
          </a:p>
        </p:txBody>
      </p:sp>
    </p:spTree>
    <p:extLst>
      <p:ext uri="{BB962C8B-B14F-4D97-AF65-F5344CB8AC3E}">
        <p14:creationId xmlns:p14="http://schemas.microsoft.com/office/powerpoint/2010/main" val="21867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11732" y="1330347"/>
            <a:ext cx="3840480" cy="2103120"/>
          </a:xfrm>
        </p:spPr>
        <p:txBody>
          <a:bodyPr anchor="b">
            <a:normAutofit/>
          </a:bodyPr>
          <a:lstStyle>
            <a:lvl1pPr>
              <a:defRPr sz="3600"/>
            </a:lvl1pPr>
          </a:lstStyle>
          <a:p>
            <a:r>
              <a:rPr lang="en-US"/>
              <a:t>Click to edit Master title style</a:t>
            </a:r>
            <a:endParaRPr dirty="0"/>
          </a:p>
        </p:txBody>
      </p:sp>
      <p:sp>
        <p:nvSpPr>
          <p:cNvPr id="3" name="Content Placeholder 2"/>
          <p:cNvSpPr>
            <a:spLocks noGrp="1"/>
          </p:cNvSpPr>
          <p:nvPr>
            <p:ph idx="1"/>
          </p:nvPr>
        </p:nvSpPr>
        <p:spPr>
          <a:xfrm>
            <a:off x="836613" y="914400"/>
            <a:ext cx="6172201" cy="5029200"/>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Text Placeholder 3"/>
          <p:cNvSpPr>
            <a:spLocks noGrp="1"/>
          </p:cNvSpPr>
          <p:nvPr>
            <p:ph type="body" sz="half" idx="2"/>
          </p:nvPr>
        </p:nvSpPr>
        <p:spPr>
          <a:xfrm>
            <a:off x="7511732" y="3555523"/>
            <a:ext cx="3840480" cy="2388077"/>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Slide Number Placeholder 6"/>
          <p:cNvSpPr>
            <a:spLocks noGrp="1"/>
          </p:cNvSpPr>
          <p:nvPr>
            <p:ph type="sldNum" sz="quarter" idx="12"/>
          </p:nvPr>
        </p:nvSpPr>
        <p:spPr>
          <a:xfrm>
            <a:off x="1065213" y="6019801"/>
            <a:ext cx="762000" cy="228600"/>
          </a:xfrm>
        </p:spPr>
        <p:txBody>
          <a:bodyPr/>
          <a:lstStyle>
            <a:lvl1pPr algn="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022B156B-59AE-415F-B24B-8756D48BB977}" type="slidenum">
              <a:rPr kumimoji="0" sz="1100" b="0" i="0" u="none" strike="noStrike" kern="1200" cap="none" spc="0" normalizeH="0" baseline="0" noProof="0">
                <a:ln>
                  <a:noFill/>
                </a:ln>
                <a:solidFill>
                  <a:srgbClr val="9A5315"/>
                </a:solidFill>
                <a:effectLst/>
                <a:uLnTx/>
                <a:uFillTx/>
                <a:latin typeface="Segoe Prin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sz="1100" b="0" i="0" u="none" strike="noStrike" kern="1200" cap="none" spc="0" normalizeH="0" baseline="0" noProof="0" dirty="0">
              <a:ln>
                <a:noFill/>
              </a:ln>
              <a:solidFill>
                <a:srgbClr val="9A5315"/>
              </a:solidFill>
              <a:effectLst/>
              <a:uLnTx/>
              <a:uFillTx/>
              <a:latin typeface="Segoe Print"/>
              <a:ea typeface="+mn-ea"/>
              <a:cs typeface="+mn-cs"/>
            </a:endParaRP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100" b="0" i="0" u="none" strike="noStrike" kern="1200" cap="none" spc="0" normalizeH="0" baseline="0" noProof="0" dirty="0">
              <a:ln>
                <a:noFill/>
              </a:ln>
              <a:solidFill>
                <a:srgbClr val="9A5315"/>
              </a:solidFill>
              <a:effectLst/>
              <a:uLnTx/>
              <a:uFillTx/>
              <a:latin typeface="Segoe Print"/>
              <a:ea typeface="+mn-ea"/>
              <a:cs typeface="+mn-cs"/>
            </a:endParaRPr>
          </a:p>
        </p:txBody>
      </p:sp>
      <p:sp>
        <p:nvSpPr>
          <p:cNvPr id="5" name="Date Placeholder 4"/>
          <p:cNvSpPr>
            <a:spLocks noGrp="1"/>
          </p:cNvSpPr>
          <p:nvPr>
            <p:ph type="dt" sz="half" idx="10"/>
          </p:nvPr>
        </p:nvSpPr>
        <p:spPr>
          <a:xfrm>
            <a:off x="8075611" y="6019801"/>
            <a:ext cx="1396260" cy="22860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CF99945-0A15-4715-AB6C-F5E56CF20F70}" type="datetimeFigureOut">
              <a:rPr kumimoji="0" lang="en-US" sz="1100" b="0" i="0" u="none" strike="noStrike" kern="1200" cap="none" spc="0" normalizeH="0" baseline="0" noProof="0">
                <a:ln>
                  <a:noFill/>
                </a:ln>
                <a:solidFill>
                  <a:srgbClr val="9A5315"/>
                </a:solidFill>
                <a:effectLst/>
                <a:uLnTx/>
                <a:uFillTx/>
                <a:latin typeface="Segoe Prin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9/9/2023</a:t>
            </a:fld>
            <a:endParaRPr kumimoji="0" sz="1100" b="0" i="0" u="none" strike="noStrike" kern="1200" cap="none" spc="0" normalizeH="0" baseline="0" noProof="0" dirty="0">
              <a:ln>
                <a:noFill/>
              </a:ln>
              <a:solidFill>
                <a:srgbClr val="9A5315"/>
              </a:solidFill>
              <a:effectLst/>
              <a:uLnTx/>
              <a:uFillTx/>
              <a:latin typeface="Segoe Print"/>
              <a:ea typeface="+mn-ea"/>
              <a:cs typeface="+mn-cs"/>
            </a:endParaRPr>
          </a:p>
        </p:txBody>
      </p:sp>
    </p:spTree>
    <p:extLst>
      <p:ext uri="{BB962C8B-B14F-4D97-AF65-F5344CB8AC3E}">
        <p14:creationId xmlns:p14="http://schemas.microsoft.com/office/powerpoint/2010/main" val="3701040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492891" y="1330347"/>
            <a:ext cx="3840480" cy="2103120"/>
          </a:xfrm>
        </p:spPr>
        <p:txBody>
          <a:bodyPr anchor="b">
            <a:normAutofit/>
          </a:bodyPr>
          <a:lstStyle>
            <a:lvl1pPr>
              <a:defRPr sz="3600"/>
            </a:lvl1pPr>
          </a:lstStyle>
          <a:p>
            <a:r>
              <a:rPr lang="en-US"/>
              <a:t>Click to edit Master title style</a:t>
            </a:r>
            <a:endParaRPr dirty="0"/>
          </a:p>
        </p:txBody>
      </p:sp>
      <p:grpSp>
        <p:nvGrpSpPr>
          <p:cNvPr id="8" name="Group 7"/>
          <p:cNvGrpSpPr/>
          <p:nvPr/>
        </p:nvGrpSpPr>
        <p:grpSpPr>
          <a:xfrm>
            <a:off x="595546" y="781398"/>
            <a:ext cx="6433398" cy="5053665"/>
            <a:chOff x="5162444" y="781398"/>
            <a:chExt cx="6433398" cy="5053665"/>
          </a:xfrm>
        </p:grpSpPr>
        <p:sp>
          <p:nvSpPr>
            <p:cNvPr id="9" name="Freeform 42"/>
            <p:cNvSpPr>
              <a:spLocks/>
            </p:cNvSpPr>
            <p:nvPr/>
          </p:nvSpPr>
          <p:spPr bwMode="auto">
            <a:xfrm rot="16200000" flipV="1">
              <a:off x="3342557" y="3275021"/>
              <a:ext cx="3827994" cy="17568"/>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9A5315"/>
                </a:solidFill>
                <a:effectLst/>
                <a:uLnTx/>
                <a:uFillTx/>
                <a:latin typeface="Segoe Print"/>
                <a:ea typeface="+mn-ea"/>
                <a:cs typeface="+mn-cs"/>
              </a:endParaRPr>
            </a:p>
          </p:txBody>
        </p:sp>
        <p:sp>
          <p:nvSpPr>
            <p:cNvPr id="10" name="Freeform 43"/>
            <p:cNvSpPr>
              <a:spLocks/>
            </p:cNvSpPr>
            <p:nvPr/>
          </p:nvSpPr>
          <p:spPr bwMode="auto">
            <a:xfrm rot="16200000" flipV="1">
              <a:off x="9565728" y="3299447"/>
              <a:ext cx="3836876" cy="17568"/>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9A5315"/>
                </a:solidFill>
                <a:effectLst/>
                <a:uLnTx/>
                <a:uFillTx/>
                <a:latin typeface="Segoe Print"/>
                <a:ea typeface="+mn-ea"/>
                <a:cs typeface="+mn-cs"/>
              </a:endParaRPr>
            </a:p>
          </p:txBody>
        </p:sp>
        <p:grpSp>
          <p:nvGrpSpPr>
            <p:cNvPr id="11" name="Group 10"/>
            <p:cNvGrpSpPr/>
            <p:nvPr/>
          </p:nvGrpSpPr>
          <p:grpSpPr>
            <a:xfrm>
              <a:off x="5814205" y="859113"/>
              <a:ext cx="5129146" cy="4880471"/>
              <a:chOff x="7856559" y="859113"/>
              <a:chExt cx="3086791" cy="4880471"/>
            </a:xfrm>
          </p:grpSpPr>
          <p:sp>
            <p:nvSpPr>
              <p:cNvPr id="20" name="Freeform 41"/>
              <p:cNvSpPr>
                <a:spLocks/>
              </p:cNvSpPr>
              <p:nvPr/>
            </p:nvSpPr>
            <p:spPr bwMode="auto">
              <a:xfrm rot="16200000" flipV="1">
                <a:off x="9392183" y="4188416"/>
                <a:ext cx="15544" cy="3086791"/>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9A5315"/>
                  </a:solidFill>
                  <a:effectLst/>
                  <a:uLnTx/>
                  <a:uFillTx/>
                  <a:latin typeface="Segoe Print"/>
                  <a:ea typeface="+mn-ea"/>
                  <a:cs typeface="+mn-cs"/>
                </a:endParaRPr>
              </a:p>
            </p:txBody>
          </p:sp>
          <p:sp>
            <p:nvSpPr>
              <p:cNvPr id="21" name="Freeform 44"/>
              <p:cNvSpPr>
                <a:spLocks/>
              </p:cNvSpPr>
              <p:nvPr/>
            </p:nvSpPr>
            <p:spPr bwMode="auto">
              <a:xfrm rot="16200000" flipV="1">
                <a:off x="9366943" y="-651271"/>
                <a:ext cx="13322" cy="3034090"/>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9A5315"/>
                  </a:solidFill>
                  <a:effectLst/>
                  <a:uLnTx/>
                  <a:uFillTx/>
                  <a:latin typeface="Segoe Print"/>
                  <a:ea typeface="+mn-ea"/>
                  <a:cs typeface="+mn-cs"/>
                </a:endParaRPr>
              </a:p>
            </p:txBody>
          </p:sp>
        </p:grpSp>
        <p:sp>
          <p:nvSpPr>
            <p:cNvPr id="12" name="Freeform 45"/>
            <p:cNvSpPr>
              <a:spLocks noEditPoints="1"/>
            </p:cNvSpPr>
            <p:nvPr/>
          </p:nvSpPr>
          <p:spPr bwMode="auto">
            <a:xfrm rot="16200000" flipV="1">
              <a:off x="5186001" y="5323012"/>
              <a:ext cx="477390" cy="524504"/>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9A5315"/>
                </a:solidFill>
                <a:effectLst/>
                <a:uLnTx/>
                <a:uFillTx/>
                <a:latin typeface="Segoe Print"/>
                <a:ea typeface="+mn-ea"/>
                <a:cs typeface="+mn-cs"/>
              </a:endParaRPr>
            </a:p>
          </p:txBody>
        </p:sp>
        <p:sp>
          <p:nvSpPr>
            <p:cNvPr id="13" name="Freeform 46"/>
            <p:cNvSpPr>
              <a:spLocks noEditPoints="1"/>
            </p:cNvSpPr>
            <p:nvPr/>
          </p:nvSpPr>
          <p:spPr bwMode="auto">
            <a:xfrm rot="16200000" flipV="1">
              <a:off x="5197295" y="5324846"/>
              <a:ext cx="477390" cy="511956"/>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9A5315"/>
                </a:solidFill>
                <a:effectLst/>
                <a:uLnTx/>
                <a:uFillTx/>
                <a:latin typeface="Segoe Print"/>
                <a:ea typeface="+mn-ea"/>
                <a:cs typeface="+mn-cs"/>
              </a:endParaRPr>
            </a:p>
          </p:txBody>
        </p:sp>
        <p:sp>
          <p:nvSpPr>
            <p:cNvPr id="14" name="Freeform 47"/>
            <p:cNvSpPr>
              <a:spLocks noEditPoints="1"/>
            </p:cNvSpPr>
            <p:nvPr/>
          </p:nvSpPr>
          <p:spPr bwMode="auto">
            <a:xfrm rot="16200000" flipV="1">
              <a:off x="11076843" y="5321082"/>
              <a:ext cx="508476" cy="519485"/>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9A5315"/>
                </a:solidFill>
                <a:effectLst/>
                <a:uLnTx/>
                <a:uFillTx/>
                <a:latin typeface="Segoe Print"/>
                <a:ea typeface="+mn-ea"/>
                <a:cs typeface="+mn-cs"/>
              </a:endParaRPr>
            </a:p>
          </p:txBody>
        </p:sp>
        <p:sp>
          <p:nvSpPr>
            <p:cNvPr id="15" name="Freeform 48"/>
            <p:cNvSpPr>
              <a:spLocks noEditPoints="1"/>
            </p:cNvSpPr>
            <p:nvPr/>
          </p:nvSpPr>
          <p:spPr bwMode="auto">
            <a:xfrm rot="16200000" flipV="1">
              <a:off x="11093207" y="5321324"/>
              <a:ext cx="470728" cy="534543"/>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9A5315"/>
                </a:solidFill>
                <a:effectLst/>
                <a:uLnTx/>
                <a:uFillTx/>
                <a:latin typeface="Segoe Print"/>
                <a:ea typeface="+mn-ea"/>
                <a:cs typeface="+mn-cs"/>
              </a:endParaRPr>
            </a:p>
          </p:txBody>
        </p:sp>
        <p:sp>
          <p:nvSpPr>
            <p:cNvPr id="16" name="Freeform 49"/>
            <p:cNvSpPr>
              <a:spLocks noEditPoints="1"/>
            </p:cNvSpPr>
            <p:nvPr/>
          </p:nvSpPr>
          <p:spPr bwMode="auto">
            <a:xfrm rot="16200000" flipV="1">
              <a:off x="11051654" y="771453"/>
              <a:ext cx="468508" cy="519485"/>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9A5315"/>
                </a:solidFill>
                <a:effectLst/>
                <a:uLnTx/>
                <a:uFillTx/>
                <a:latin typeface="Segoe Print"/>
                <a:ea typeface="+mn-ea"/>
                <a:cs typeface="+mn-cs"/>
              </a:endParaRPr>
            </a:p>
          </p:txBody>
        </p:sp>
        <p:sp>
          <p:nvSpPr>
            <p:cNvPr id="17" name="Freeform 50"/>
            <p:cNvSpPr>
              <a:spLocks noEditPoints="1"/>
            </p:cNvSpPr>
            <p:nvPr/>
          </p:nvSpPr>
          <p:spPr bwMode="auto">
            <a:xfrm rot="16200000" flipV="1">
              <a:off x="11044126" y="786511"/>
              <a:ext cx="468508" cy="489370"/>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9A5315"/>
                </a:solidFill>
                <a:effectLst/>
                <a:uLnTx/>
                <a:uFillTx/>
                <a:latin typeface="Segoe Print"/>
                <a:ea typeface="+mn-ea"/>
                <a:cs typeface="+mn-cs"/>
              </a:endParaRPr>
            </a:p>
          </p:txBody>
        </p:sp>
        <p:sp>
          <p:nvSpPr>
            <p:cNvPr id="18" name="Freeform 51"/>
            <p:cNvSpPr>
              <a:spLocks noEditPoints="1"/>
            </p:cNvSpPr>
            <p:nvPr/>
          </p:nvSpPr>
          <p:spPr bwMode="auto">
            <a:xfrm rot="16200000" flipV="1">
              <a:off x="5232723" y="721157"/>
              <a:ext cx="424100" cy="544581"/>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9A5315"/>
                </a:solidFill>
                <a:effectLst/>
                <a:uLnTx/>
                <a:uFillTx/>
                <a:latin typeface="Segoe Print"/>
                <a:ea typeface="+mn-ea"/>
                <a:cs typeface="+mn-cs"/>
              </a:endParaRPr>
            </a:p>
          </p:txBody>
        </p:sp>
        <p:sp>
          <p:nvSpPr>
            <p:cNvPr id="19" name="Freeform 52"/>
            <p:cNvSpPr>
              <a:spLocks noEditPoints="1"/>
            </p:cNvSpPr>
            <p:nvPr/>
          </p:nvSpPr>
          <p:spPr bwMode="auto">
            <a:xfrm rot="16200000" flipV="1">
              <a:off x="5241796" y="749729"/>
              <a:ext cx="428541" cy="491879"/>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9A5315"/>
                </a:solidFill>
                <a:effectLst/>
                <a:uLnTx/>
                <a:uFillTx/>
                <a:latin typeface="Segoe Print"/>
                <a:ea typeface="+mn-ea"/>
                <a:cs typeface="+mn-cs"/>
              </a:endParaRPr>
            </a:p>
          </p:txBody>
        </p:sp>
      </p:grpSp>
      <p:sp>
        <p:nvSpPr>
          <p:cNvPr id="3" name="Picture Placeholder 2" descr="An empty placeholder to add an image. Click on the placeholder and select the image that you wish to add."/>
          <p:cNvSpPr>
            <a:spLocks noGrp="1"/>
          </p:cNvSpPr>
          <p:nvPr>
            <p:ph type="pic" idx="1"/>
          </p:nvPr>
        </p:nvSpPr>
        <p:spPr>
          <a:xfrm>
            <a:off x="836613" y="1031195"/>
            <a:ext cx="5943600" cy="4572000"/>
          </a:xfrm>
          <a:solidFill>
            <a:schemeClr val="accent2">
              <a:lumMod val="40000"/>
              <a:lumOff val="60000"/>
            </a:schemeClr>
          </a:solidFill>
          <a:ln w="38100">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dirty="0"/>
          </a:p>
        </p:txBody>
      </p:sp>
      <p:sp>
        <p:nvSpPr>
          <p:cNvPr id="4" name="Text Placeholder 3"/>
          <p:cNvSpPr>
            <a:spLocks noGrp="1"/>
          </p:cNvSpPr>
          <p:nvPr>
            <p:ph type="body" sz="half" idx="2"/>
          </p:nvPr>
        </p:nvSpPr>
        <p:spPr>
          <a:xfrm>
            <a:off x="7492891" y="3555521"/>
            <a:ext cx="3840480" cy="2168517"/>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Slide Number Placeholder 6"/>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22B156B-59AE-415F-B24B-8756D48BB977}" type="slidenum">
              <a:rPr kumimoji="0" sz="1100" b="0" i="0" u="none" strike="noStrike" kern="1200" cap="none" spc="0" normalizeH="0" baseline="0" noProof="0">
                <a:ln>
                  <a:noFill/>
                </a:ln>
                <a:solidFill>
                  <a:srgbClr val="9A5315"/>
                </a:solidFill>
                <a:effectLst/>
                <a:uLnTx/>
                <a:uFillTx/>
                <a:latin typeface="Segoe Prin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sz="1100" b="0" i="0" u="none" strike="noStrike" kern="1200" cap="none" spc="0" normalizeH="0" baseline="0" noProof="0" dirty="0">
              <a:ln>
                <a:noFill/>
              </a:ln>
              <a:solidFill>
                <a:srgbClr val="9A5315"/>
              </a:solidFill>
              <a:effectLst/>
              <a:uLnTx/>
              <a:uFillTx/>
              <a:latin typeface="Segoe Print"/>
              <a:ea typeface="+mn-ea"/>
              <a:cs typeface="+mn-cs"/>
            </a:endParaRP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100" b="0" i="0" u="none" strike="noStrike" kern="1200" cap="none" spc="0" normalizeH="0" baseline="0" noProof="0" dirty="0">
              <a:ln>
                <a:noFill/>
              </a:ln>
              <a:solidFill>
                <a:srgbClr val="9A5315"/>
              </a:solidFill>
              <a:effectLst/>
              <a:uLnTx/>
              <a:uFillTx/>
              <a:latin typeface="Segoe Print"/>
              <a:ea typeface="+mn-ea"/>
              <a:cs typeface="+mn-cs"/>
            </a:endParaRP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CF99945-0A15-4715-AB6C-F5E56CF20F70}" type="datetimeFigureOut">
              <a:rPr kumimoji="0" lang="en-US" sz="1100" b="0" i="0" u="none" strike="noStrike" kern="1200" cap="none" spc="0" normalizeH="0" baseline="0" noProof="0">
                <a:ln>
                  <a:noFill/>
                </a:ln>
                <a:solidFill>
                  <a:srgbClr val="9A5315"/>
                </a:solidFill>
                <a:effectLst/>
                <a:uLnTx/>
                <a:uFillTx/>
                <a:latin typeface="Segoe Prin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9/9/2023</a:t>
            </a:fld>
            <a:endParaRPr kumimoji="0" sz="1100" b="0" i="0" u="none" strike="noStrike" kern="1200" cap="none" spc="0" normalizeH="0" baseline="0" noProof="0" dirty="0">
              <a:ln>
                <a:noFill/>
              </a:ln>
              <a:solidFill>
                <a:srgbClr val="9A5315"/>
              </a:solidFill>
              <a:effectLst/>
              <a:uLnTx/>
              <a:uFillTx/>
              <a:latin typeface="Segoe Print"/>
              <a:ea typeface="+mn-ea"/>
              <a:cs typeface="+mn-cs"/>
            </a:endParaRPr>
          </a:p>
        </p:txBody>
      </p:sp>
    </p:spTree>
    <p:extLst>
      <p:ext uri="{BB962C8B-B14F-4D97-AF65-F5344CB8AC3E}">
        <p14:creationId xmlns:p14="http://schemas.microsoft.com/office/powerpoint/2010/main" val="2138137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Slide Number Placeholder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22B156B-59AE-415F-B24B-8756D48BB977}" type="slidenum">
              <a:rPr kumimoji="0" sz="1100" b="0" i="0" u="none" strike="noStrike" kern="1200" cap="none" spc="0" normalizeH="0" baseline="0" noProof="0">
                <a:ln>
                  <a:noFill/>
                </a:ln>
                <a:solidFill>
                  <a:srgbClr val="9A5315"/>
                </a:solidFill>
                <a:effectLst/>
                <a:uLnTx/>
                <a:uFillTx/>
                <a:latin typeface="Segoe Prin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sz="1100" b="0" i="0" u="none" strike="noStrike" kern="1200" cap="none" spc="0" normalizeH="0" baseline="0" noProof="0" dirty="0">
              <a:ln>
                <a:noFill/>
              </a:ln>
              <a:solidFill>
                <a:srgbClr val="9A5315"/>
              </a:solidFill>
              <a:effectLst/>
              <a:uLnTx/>
              <a:uFillTx/>
              <a:latin typeface="Segoe Print"/>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100" b="0" i="0" u="none" strike="noStrike" kern="1200" cap="none" spc="0" normalizeH="0" baseline="0" noProof="0" dirty="0">
              <a:ln>
                <a:noFill/>
              </a:ln>
              <a:solidFill>
                <a:srgbClr val="9A5315"/>
              </a:solidFill>
              <a:effectLst/>
              <a:uLnTx/>
              <a:uFillTx/>
              <a:latin typeface="Segoe Print"/>
              <a:ea typeface="+mn-ea"/>
              <a:cs typeface="+mn-cs"/>
            </a:endParaRP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CF99945-0A15-4715-AB6C-F5E56CF20F70}" type="datetimeFigureOut">
              <a:rPr kumimoji="0" lang="en-US" sz="1100" b="0" i="0" u="none" strike="noStrike" kern="1200" cap="none" spc="0" normalizeH="0" baseline="0" noProof="0">
                <a:ln>
                  <a:noFill/>
                </a:ln>
                <a:solidFill>
                  <a:srgbClr val="9A5315"/>
                </a:solidFill>
                <a:effectLst/>
                <a:uLnTx/>
                <a:uFillTx/>
                <a:latin typeface="Segoe Prin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9/9/2023</a:t>
            </a:fld>
            <a:endParaRPr kumimoji="0" sz="1100" b="0" i="0" u="none" strike="noStrike" kern="1200" cap="none" spc="0" normalizeH="0" baseline="0" noProof="0" dirty="0">
              <a:ln>
                <a:noFill/>
              </a:ln>
              <a:solidFill>
                <a:srgbClr val="9A5315"/>
              </a:solidFill>
              <a:effectLst/>
              <a:uLnTx/>
              <a:uFillTx/>
              <a:latin typeface="Segoe Print"/>
              <a:ea typeface="+mn-ea"/>
              <a:cs typeface="+mn-cs"/>
            </a:endParaRPr>
          </a:p>
        </p:txBody>
      </p:sp>
    </p:spTree>
    <p:extLst>
      <p:ext uri="{BB962C8B-B14F-4D97-AF65-F5344CB8AC3E}">
        <p14:creationId xmlns:p14="http://schemas.microsoft.com/office/powerpoint/2010/main" val="221610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extLst>
    <p:ext uri="{DCECCB84-F9BA-43D5-87BE-67443E8EF086}">
      <p15:sldGuideLst xmlns:p15="http://schemas.microsoft.com/office/powerpoint/2012/main" xmlns="">
        <p15:guide id="1" orient="horz" pos="216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624268" y="304800"/>
            <a:ext cx="1729531" cy="56769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838199" y="304800"/>
            <a:ext cx="8633671" cy="56769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Slide Number Placeholder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22B156B-59AE-415F-B24B-8756D48BB977}" type="slidenum">
              <a:rPr kumimoji="0" sz="1100" b="0" i="0" u="none" strike="noStrike" kern="1200" cap="none" spc="0" normalizeH="0" baseline="0" noProof="0">
                <a:ln>
                  <a:noFill/>
                </a:ln>
                <a:solidFill>
                  <a:srgbClr val="9A5315"/>
                </a:solidFill>
                <a:effectLst/>
                <a:uLnTx/>
                <a:uFillTx/>
                <a:latin typeface="Segoe Prin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sz="1100" b="0" i="0" u="none" strike="noStrike" kern="1200" cap="none" spc="0" normalizeH="0" baseline="0" noProof="0" dirty="0">
              <a:ln>
                <a:noFill/>
              </a:ln>
              <a:solidFill>
                <a:srgbClr val="9A5315"/>
              </a:solidFill>
              <a:effectLst/>
              <a:uLnTx/>
              <a:uFillTx/>
              <a:latin typeface="Segoe Print"/>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100" b="0" i="0" u="none" strike="noStrike" kern="1200" cap="none" spc="0" normalizeH="0" baseline="0" noProof="0" dirty="0">
              <a:ln>
                <a:noFill/>
              </a:ln>
              <a:solidFill>
                <a:srgbClr val="9A5315"/>
              </a:solidFill>
              <a:effectLst/>
              <a:uLnTx/>
              <a:uFillTx/>
              <a:latin typeface="Segoe Print"/>
              <a:ea typeface="+mn-ea"/>
              <a:cs typeface="+mn-cs"/>
            </a:endParaRP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CF99945-0A15-4715-AB6C-F5E56CF20F70}" type="datetimeFigureOut">
              <a:rPr kumimoji="0" lang="en-US" sz="1100" b="0" i="0" u="none" strike="noStrike" kern="1200" cap="none" spc="0" normalizeH="0" baseline="0" noProof="0">
                <a:ln>
                  <a:noFill/>
                </a:ln>
                <a:solidFill>
                  <a:srgbClr val="9A5315"/>
                </a:solidFill>
                <a:effectLst/>
                <a:uLnTx/>
                <a:uFillTx/>
                <a:latin typeface="Segoe Prin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9/9/2023</a:t>
            </a:fld>
            <a:endParaRPr kumimoji="0" sz="1100" b="0" i="0" u="none" strike="noStrike" kern="1200" cap="none" spc="0" normalizeH="0" baseline="0" noProof="0" dirty="0">
              <a:ln>
                <a:noFill/>
              </a:ln>
              <a:solidFill>
                <a:srgbClr val="9A5315"/>
              </a:solidFill>
              <a:effectLst/>
              <a:uLnTx/>
              <a:uFillTx/>
              <a:latin typeface="Segoe Print"/>
              <a:ea typeface="+mn-ea"/>
              <a:cs typeface="+mn-cs"/>
            </a:endParaRPr>
          </a:p>
        </p:txBody>
      </p:sp>
    </p:spTree>
    <p:extLst>
      <p:ext uri="{BB962C8B-B14F-4D97-AF65-F5344CB8AC3E}">
        <p14:creationId xmlns:p14="http://schemas.microsoft.com/office/powerpoint/2010/main" val="1934588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265611" y="1752600"/>
            <a:ext cx="6858002" cy="1828800"/>
          </a:xfrm>
        </p:spPr>
        <p:txBody>
          <a:bodyPr anchor="b">
            <a:normAutofit/>
          </a:bodyPr>
          <a:lstStyle>
            <a:lvl1pPr algn="l">
              <a:defRPr sz="5400"/>
            </a:lvl1pPr>
          </a:lstStyle>
          <a:p>
            <a:r>
              <a:rPr lang="en-US"/>
              <a:t>Click to edit Master title style</a:t>
            </a:r>
            <a:endParaRPr/>
          </a:p>
        </p:txBody>
      </p:sp>
      <p:sp>
        <p:nvSpPr>
          <p:cNvPr id="3" name="Subtitle 2"/>
          <p:cNvSpPr>
            <a:spLocks noGrp="1"/>
          </p:cNvSpPr>
          <p:nvPr>
            <p:ph type="subTitle" idx="1"/>
          </p:nvPr>
        </p:nvSpPr>
        <p:spPr>
          <a:xfrm>
            <a:off x="4265610" y="3733800"/>
            <a:ext cx="6858002" cy="914400"/>
          </a:xfrm>
        </p:spPr>
        <p:txBody>
          <a:bodyPr/>
          <a:lstStyle>
            <a:lvl1pPr marL="0" indent="0" algn="l">
              <a:spcBef>
                <a:spcPts val="0"/>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a:p>
        </p:txBody>
      </p:sp>
    </p:spTree>
    <p:extLst>
      <p:ext uri="{BB962C8B-B14F-4D97-AF65-F5344CB8AC3E}">
        <p14:creationId xmlns:p14="http://schemas.microsoft.com/office/powerpoint/2010/main" val="36397916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Slide Number Placeholder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22B156B-59AE-415F-B24B-8756D48BB977}" type="slidenum">
              <a:rPr kumimoji="0" sz="1100" b="0" i="0" u="none" strike="noStrike" kern="1200" cap="none" spc="0" normalizeH="0" baseline="0" noProof="0">
                <a:ln>
                  <a:noFill/>
                </a:ln>
                <a:solidFill>
                  <a:srgbClr val="9A5315"/>
                </a:solidFill>
                <a:effectLst/>
                <a:uLnTx/>
                <a:uFillTx/>
                <a:latin typeface="Segoe Prin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sz="1100" b="0" i="0" u="none" strike="noStrike" kern="1200" cap="none" spc="0" normalizeH="0" baseline="0" noProof="0" dirty="0">
              <a:ln>
                <a:noFill/>
              </a:ln>
              <a:solidFill>
                <a:srgbClr val="9A5315"/>
              </a:solidFill>
              <a:effectLst/>
              <a:uLnTx/>
              <a:uFillTx/>
              <a:latin typeface="Segoe Print"/>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100" b="0" i="0" u="none" strike="noStrike" kern="1200" cap="none" spc="0" normalizeH="0" baseline="0" noProof="0" dirty="0">
              <a:ln>
                <a:noFill/>
              </a:ln>
              <a:solidFill>
                <a:srgbClr val="9A5315"/>
              </a:solidFill>
              <a:effectLst/>
              <a:uLnTx/>
              <a:uFillTx/>
              <a:latin typeface="Segoe Print"/>
              <a:ea typeface="+mn-ea"/>
              <a:cs typeface="+mn-cs"/>
            </a:endParaRP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CF99945-0A15-4715-AB6C-F5E56CF20F70}" type="datetimeFigureOut">
              <a:rPr kumimoji="0" lang="en-US" sz="1100" b="0" i="0" u="none" strike="noStrike" kern="1200" cap="none" spc="0" normalizeH="0" baseline="0" noProof="0">
                <a:ln>
                  <a:noFill/>
                </a:ln>
                <a:solidFill>
                  <a:srgbClr val="9A5315"/>
                </a:solidFill>
                <a:effectLst/>
                <a:uLnTx/>
                <a:uFillTx/>
                <a:latin typeface="Segoe Prin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9/9/2023</a:t>
            </a:fld>
            <a:endParaRPr kumimoji="0" sz="1100" b="0" i="0" u="none" strike="noStrike" kern="1200" cap="none" spc="0" normalizeH="0" baseline="0" noProof="0" dirty="0">
              <a:ln>
                <a:noFill/>
              </a:ln>
              <a:solidFill>
                <a:srgbClr val="9A5315"/>
              </a:solidFill>
              <a:effectLst/>
              <a:uLnTx/>
              <a:uFillTx/>
              <a:latin typeface="Segoe Print"/>
              <a:ea typeface="+mn-ea"/>
              <a:cs typeface="+mn-cs"/>
            </a:endParaRPr>
          </a:p>
        </p:txBody>
      </p:sp>
    </p:spTree>
    <p:extLst>
      <p:ext uri="{BB962C8B-B14F-4D97-AF65-F5344CB8AC3E}">
        <p14:creationId xmlns:p14="http://schemas.microsoft.com/office/powerpoint/2010/main" val="23328118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265613" y="1828800"/>
            <a:ext cx="6858002" cy="1828800"/>
          </a:xfrm>
        </p:spPr>
        <p:txBody>
          <a:bodyPr anchor="b">
            <a:normAutofit/>
          </a:bodyPr>
          <a:lstStyle>
            <a:lvl1pPr>
              <a:defRPr sz="4400"/>
            </a:lvl1pPr>
          </a:lstStyle>
          <a:p>
            <a:r>
              <a:rPr lang="en-US"/>
              <a:t>Click to edit Master title style</a:t>
            </a:r>
            <a:endParaRPr/>
          </a:p>
        </p:txBody>
      </p:sp>
      <p:sp>
        <p:nvSpPr>
          <p:cNvPr id="3" name="Text Placeholder 2"/>
          <p:cNvSpPr>
            <a:spLocks noGrp="1"/>
          </p:cNvSpPr>
          <p:nvPr>
            <p:ph type="body" idx="1"/>
          </p:nvPr>
        </p:nvSpPr>
        <p:spPr>
          <a:xfrm>
            <a:off x="4265610" y="3733800"/>
            <a:ext cx="6858002" cy="914400"/>
          </a:xfrm>
        </p:spPr>
        <p:txBody>
          <a:bodyPr/>
          <a:lstStyle>
            <a:lvl1pPr marL="0" indent="0">
              <a:spcBef>
                <a:spcPts val="0"/>
              </a:spcBef>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2611818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065212" y="1825625"/>
            <a:ext cx="4954588" cy="418795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172200" y="1825625"/>
            <a:ext cx="4951414" cy="418795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Slide Number Placeholder 6"/>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22B156B-59AE-415F-B24B-8756D48BB977}" type="slidenum">
              <a:rPr kumimoji="0" sz="1100" b="0" i="0" u="none" strike="noStrike" kern="1200" cap="none" spc="0" normalizeH="0" baseline="0" noProof="0">
                <a:ln>
                  <a:noFill/>
                </a:ln>
                <a:solidFill>
                  <a:srgbClr val="9A5315"/>
                </a:solidFill>
                <a:effectLst/>
                <a:uLnTx/>
                <a:uFillTx/>
                <a:latin typeface="Segoe Prin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sz="1100" b="0" i="0" u="none" strike="noStrike" kern="1200" cap="none" spc="0" normalizeH="0" baseline="0" noProof="0" dirty="0">
              <a:ln>
                <a:noFill/>
              </a:ln>
              <a:solidFill>
                <a:srgbClr val="9A5315"/>
              </a:solidFill>
              <a:effectLst/>
              <a:uLnTx/>
              <a:uFillTx/>
              <a:latin typeface="Segoe Print"/>
              <a:ea typeface="+mn-ea"/>
              <a:cs typeface="+mn-cs"/>
            </a:endParaRP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100" b="0" i="0" u="none" strike="noStrike" kern="1200" cap="none" spc="0" normalizeH="0" baseline="0" noProof="0" dirty="0">
              <a:ln>
                <a:noFill/>
              </a:ln>
              <a:solidFill>
                <a:srgbClr val="9A5315"/>
              </a:solidFill>
              <a:effectLst/>
              <a:uLnTx/>
              <a:uFillTx/>
              <a:latin typeface="Segoe Print"/>
              <a:ea typeface="+mn-ea"/>
              <a:cs typeface="+mn-cs"/>
            </a:endParaRP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CF99945-0A15-4715-AB6C-F5E56CF20F70}" type="datetimeFigureOut">
              <a:rPr kumimoji="0" lang="en-US" sz="1100" b="0" i="0" u="none" strike="noStrike" kern="1200" cap="none" spc="0" normalizeH="0" baseline="0" noProof="0">
                <a:ln>
                  <a:noFill/>
                </a:ln>
                <a:solidFill>
                  <a:srgbClr val="9A5315"/>
                </a:solidFill>
                <a:effectLst/>
                <a:uLnTx/>
                <a:uFillTx/>
                <a:latin typeface="Segoe Prin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9/9/2023</a:t>
            </a:fld>
            <a:endParaRPr kumimoji="0" sz="1100" b="0" i="0" u="none" strike="noStrike" kern="1200" cap="none" spc="0" normalizeH="0" baseline="0" noProof="0" dirty="0">
              <a:ln>
                <a:noFill/>
              </a:ln>
              <a:solidFill>
                <a:srgbClr val="9A5315"/>
              </a:solidFill>
              <a:effectLst/>
              <a:uLnTx/>
              <a:uFillTx/>
              <a:latin typeface="Segoe Print"/>
              <a:ea typeface="+mn-ea"/>
              <a:cs typeface="+mn-cs"/>
            </a:endParaRPr>
          </a:p>
        </p:txBody>
      </p:sp>
    </p:spTree>
    <p:extLst>
      <p:ext uri="{BB962C8B-B14F-4D97-AF65-F5344CB8AC3E}">
        <p14:creationId xmlns:p14="http://schemas.microsoft.com/office/powerpoint/2010/main" val="3143174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Text Placeholder 2"/>
          <p:cNvSpPr>
            <a:spLocks noGrp="1"/>
          </p:cNvSpPr>
          <p:nvPr>
            <p:ph type="body" idx="1"/>
          </p:nvPr>
        </p:nvSpPr>
        <p:spPr>
          <a:xfrm>
            <a:off x="1069848" y="1681163"/>
            <a:ext cx="4956048"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69848" y="2505075"/>
            <a:ext cx="4956048" cy="34766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172200" y="1681163"/>
            <a:ext cx="4956048"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4956048" cy="34766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9" name="Slide Number Placeholder 8"/>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22B156B-59AE-415F-B24B-8756D48BB977}" type="slidenum">
              <a:rPr kumimoji="0" sz="1100" b="0" i="0" u="none" strike="noStrike" kern="1200" cap="none" spc="0" normalizeH="0" baseline="0" noProof="0">
                <a:ln>
                  <a:noFill/>
                </a:ln>
                <a:solidFill>
                  <a:srgbClr val="9A5315"/>
                </a:solidFill>
                <a:effectLst/>
                <a:uLnTx/>
                <a:uFillTx/>
                <a:latin typeface="Segoe Prin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sz="1100" b="0" i="0" u="none" strike="noStrike" kern="1200" cap="none" spc="0" normalizeH="0" baseline="0" noProof="0" dirty="0">
              <a:ln>
                <a:noFill/>
              </a:ln>
              <a:solidFill>
                <a:srgbClr val="9A5315"/>
              </a:solidFill>
              <a:effectLst/>
              <a:uLnTx/>
              <a:uFillTx/>
              <a:latin typeface="Segoe Print"/>
              <a:ea typeface="+mn-ea"/>
              <a:cs typeface="+mn-cs"/>
            </a:endParaRPr>
          </a:p>
        </p:txBody>
      </p:sp>
      <p:sp>
        <p:nvSpPr>
          <p:cNvPr id="8" name="Footer Placeholder 7"/>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100" b="0" i="0" u="none" strike="noStrike" kern="1200" cap="none" spc="0" normalizeH="0" baseline="0" noProof="0" dirty="0">
              <a:ln>
                <a:noFill/>
              </a:ln>
              <a:solidFill>
                <a:srgbClr val="9A5315"/>
              </a:solidFill>
              <a:effectLst/>
              <a:uLnTx/>
              <a:uFillTx/>
              <a:latin typeface="Segoe Print"/>
              <a:ea typeface="+mn-ea"/>
              <a:cs typeface="+mn-cs"/>
            </a:endParaRPr>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CF99945-0A15-4715-AB6C-F5E56CF20F70}" type="datetimeFigureOut">
              <a:rPr kumimoji="0" lang="en-US" sz="1100" b="0" i="0" u="none" strike="noStrike" kern="1200" cap="none" spc="0" normalizeH="0" baseline="0" noProof="0">
                <a:ln>
                  <a:noFill/>
                </a:ln>
                <a:solidFill>
                  <a:srgbClr val="9A5315"/>
                </a:solidFill>
                <a:effectLst/>
                <a:uLnTx/>
                <a:uFillTx/>
                <a:latin typeface="Segoe Prin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9/9/2023</a:t>
            </a:fld>
            <a:endParaRPr kumimoji="0" sz="1100" b="0" i="0" u="none" strike="noStrike" kern="1200" cap="none" spc="0" normalizeH="0" baseline="0" noProof="0" dirty="0">
              <a:ln>
                <a:noFill/>
              </a:ln>
              <a:solidFill>
                <a:srgbClr val="9A5315"/>
              </a:solidFill>
              <a:effectLst/>
              <a:uLnTx/>
              <a:uFillTx/>
              <a:latin typeface="Segoe Print"/>
              <a:ea typeface="+mn-ea"/>
              <a:cs typeface="+mn-cs"/>
            </a:endParaRPr>
          </a:p>
        </p:txBody>
      </p:sp>
    </p:spTree>
    <p:extLst>
      <p:ext uri="{BB962C8B-B14F-4D97-AF65-F5344CB8AC3E}">
        <p14:creationId xmlns:p14="http://schemas.microsoft.com/office/powerpoint/2010/main" val="2745025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Slide Number Placeholder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22B156B-59AE-415F-B24B-8756D48BB977}" type="slidenum">
              <a:rPr kumimoji="0" sz="1100" b="0" i="0" u="none" strike="noStrike" kern="1200" cap="none" spc="0" normalizeH="0" baseline="0" noProof="0">
                <a:ln>
                  <a:noFill/>
                </a:ln>
                <a:solidFill>
                  <a:srgbClr val="9A5315"/>
                </a:solidFill>
                <a:effectLst/>
                <a:uLnTx/>
                <a:uFillTx/>
                <a:latin typeface="Segoe Prin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sz="1100" b="0" i="0" u="none" strike="noStrike" kern="1200" cap="none" spc="0" normalizeH="0" baseline="0" noProof="0" dirty="0">
              <a:ln>
                <a:noFill/>
              </a:ln>
              <a:solidFill>
                <a:srgbClr val="9A5315"/>
              </a:solidFill>
              <a:effectLst/>
              <a:uLnTx/>
              <a:uFillTx/>
              <a:latin typeface="Segoe Print"/>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100" b="0" i="0" u="none" strike="noStrike" kern="1200" cap="none" spc="0" normalizeH="0" baseline="0" noProof="0" dirty="0">
              <a:ln>
                <a:noFill/>
              </a:ln>
              <a:solidFill>
                <a:srgbClr val="9A5315"/>
              </a:solidFill>
              <a:effectLst/>
              <a:uLnTx/>
              <a:uFillTx/>
              <a:latin typeface="Segoe Print"/>
              <a:ea typeface="+mn-ea"/>
              <a:cs typeface="+mn-cs"/>
            </a:endParaRP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CF99945-0A15-4715-AB6C-F5E56CF20F70}" type="datetimeFigureOut">
              <a:rPr kumimoji="0" lang="en-US" sz="1100" b="0" i="0" u="none" strike="noStrike" kern="1200" cap="none" spc="0" normalizeH="0" baseline="0" noProof="0">
                <a:ln>
                  <a:noFill/>
                </a:ln>
                <a:solidFill>
                  <a:srgbClr val="9A5315"/>
                </a:solidFill>
                <a:effectLst/>
                <a:uLnTx/>
                <a:uFillTx/>
                <a:latin typeface="Segoe Prin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9/9/2023</a:t>
            </a:fld>
            <a:endParaRPr kumimoji="0" sz="1100" b="0" i="0" u="none" strike="noStrike" kern="1200" cap="none" spc="0" normalizeH="0" baseline="0" noProof="0" dirty="0">
              <a:ln>
                <a:noFill/>
              </a:ln>
              <a:solidFill>
                <a:srgbClr val="9A5315"/>
              </a:solidFill>
              <a:effectLst/>
              <a:uLnTx/>
              <a:uFillTx/>
              <a:latin typeface="Segoe Print"/>
              <a:ea typeface="+mn-ea"/>
              <a:cs typeface="+mn-cs"/>
            </a:endParaRPr>
          </a:p>
        </p:txBody>
      </p:sp>
    </p:spTree>
    <p:extLst>
      <p:ext uri="{BB962C8B-B14F-4D97-AF65-F5344CB8AC3E}">
        <p14:creationId xmlns:p14="http://schemas.microsoft.com/office/powerpoint/2010/main" val="23202082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5" name="Slide Number Placeholder 4"/>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22B156B-59AE-415F-B24B-8756D48BB977}" type="slidenum">
              <a:rPr kumimoji="0" sz="1100" b="0" i="0" u="none" strike="noStrike" kern="1200" cap="none" spc="0" normalizeH="0" baseline="0" noProof="0">
                <a:ln>
                  <a:noFill/>
                </a:ln>
                <a:solidFill>
                  <a:srgbClr val="9A5315"/>
                </a:solidFill>
                <a:effectLst/>
                <a:uLnTx/>
                <a:uFillTx/>
                <a:latin typeface="Segoe Prin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sz="1100" b="0" i="0" u="none" strike="noStrike" kern="1200" cap="none" spc="0" normalizeH="0" baseline="0" noProof="0" dirty="0">
              <a:ln>
                <a:noFill/>
              </a:ln>
              <a:solidFill>
                <a:srgbClr val="9A5315"/>
              </a:solidFill>
              <a:effectLst/>
              <a:uLnTx/>
              <a:uFillTx/>
              <a:latin typeface="Segoe Print"/>
              <a:ea typeface="+mn-ea"/>
              <a:cs typeface="+mn-cs"/>
            </a:endParaRPr>
          </a:p>
        </p:txBody>
      </p:sp>
      <p:sp>
        <p:nvSpPr>
          <p:cNvPr id="4" name="Footer Placeholder 3"/>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100" b="0" i="0" u="none" strike="noStrike" kern="1200" cap="none" spc="0" normalizeH="0" baseline="0" noProof="0" dirty="0">
              <a:ln>
                <a:noFill/>
              </a:ln>
              <a:solidFill>
                <a:srgbClr val="9A5315"/>
              </a:solidFill>
              <a:effectLst/>
              <a:uLnTx/>
              <a:uFillTx/>
              <a:latin typeface="Segoe Print"/>
              <a:ea typeface="+mn-ea"/>
              <a:cs typeface="+mn-cs"/>
            </a:endParaRPr>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CF99945-0A15-4715-AB6C-F5E56CF20F70}" type="datetimeFigureOut">
              <a:rPr kumimoji="0" lang="en-US" sz="1100" b="0" i="0" u="none" strike="noStrike" kern="1200" cap="none" spc="0" normalizeH="0" baseline="0" noProof="0">
                <a:ln>
                  <a:noFill/>
                </a:ln>
                <a:solidFill>
                  <a:srgbClr val="9A5315"/>
                </a:solidFill>
                <a:effectLst/>
                <a:uLnTx/>
                <a:uFillTx/>
                <a:latin typeface="Segoe Prin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9/9/2023</a:t>
            </a:fld>
            <a:endParaRPr kumimoji="0" sz="1100" b="0" i="0" u="none" strike="noStrike" kern="1200" cap="none" spc="0" normalizeH="0" baseline="0" noProof="0" dirty="0">
              <a:ln>
                <a:noFill/>
              </a:ln>
              <a:solidFill>
                <a:srgbClr val="9A5315"/>
              </a:solidFill>
              <a:effectLst/>
              <a:uLnTx/>
              <a:uFillTx/>
              <a:latin typeface="Segoe Print"/>
              <a:ea typeface="+mn-ea"/>
              <a:cs typeface="+mn-cs"/>
            </a:endParaRPr>
          </a:p>
        </p:txBody>
      </p:sp>
    </p:spTree>
    <p:extLst>
      <p:ext uri="{BB962C8B-B14F-4D97-AF65-F5344CB8AC3E}">
        <p14:creationId xmlns:p14="http://schemas.microsoft.com/office/powerpoint/2010/main" val="3323313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22B156B-59AE-415F-B24B-8756D48BB977}" type="slidenum">
              <a:rPr kumimoji="0" sz="1100" b="0" i="0" u="none" strike="noStrike" kern="1200" cap="none" spc="0" normalizeH="0" baseline="0" noProof="0">
                <a:ln>
                  <a:noFill/>
                </a:ln>
                <a:solidFill>
                  <a:srgbClr val="9A5315"/>
                </a:solidFill>
                <a:effectLst/>
                <a:uLnTx/>
                <a:uFillTx/>
                <a:latin typeface="Segoe Prin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sz="1100" b="0" i="0" u="none" strike="noStrike" kern="1200" cap="none" spc="0" normalizeH="0" baseline="0" noProof="0" dirty="0">
              <a:ln>
                <a:noFill/>
              </a:ln>
              <a:solidFill>
                <a:srgbClr val="9A5315"/>
              </a:solidFill>
              <a:effectLst/>
              <a:uLnTx/>
              <a:uFillTx/>
              <a:latin typeface="Segoe Print"/>
              <a:ea typeface="+mn-ea"/>
              <a:cs typeface="+mn-cs"/>
            </a:endParaRPr>
          </a:p>
        </p:txBody>
      </p:sp>
      <p:sp>
        <p:nvSpPr>
          <p:cNvPr id="3" name="Footer Placeholder 2"/>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100" b="0" i="0" u="none" strike="noStrike" kern="1200" cap="none" spc="0" normalizeH="0" baseline="0" noProof="0" dirty="0">
              <a:ln>
                <a:noFill/>
              </a:ln>
              <a:solidFill>
                <a:srgbClr val="9A5315"/>
              </a:solidFill>
              <a:effectLst/>
              <a:uLnTx/>
              <a:uFillTx/>
              <a:latin typeface="Segoe Print"/>
              <a:ea typeface="+mn-ea"/>
              <a:cs typeface="+mn-cs"/>
            </a:endParaRPr>
          </a:p>
        </p:txBody>
      </p:sp>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CF99945-0A15-4715-AB6C-F5E56CF20F70}" type="datetimeFigureOut">
              <a:rPr kumimoji="0" lang="en-US" sz="1100" b="0" i="0" u="none" strike="noStrike" kern="1200" cap="none" spc="0" normalizeH="0" baseline="0" noProof="0">
                <a:ln>
                  <a:noFill/>
                </a:ln>
                <a:solidFill>
                  <a:srgbClr val="9A5315"/>
                </a:solidFill>
                <a:effectLst/>
                <a:uLnTx/>
                <a:uFillTx/>
                <a:latin typeface="Segoe Prin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9/9/2023</a:t>
            </a:fld>
            <a:endParaRPr kumimoji="0" sz="1100" b="0" i="0" u="none" strike="noStrike" kern="1200" cap="none" spc="0" normalizeH="0" baseline="0" noProof="0" dirty="0">
              <a:ln>
                <a:noFill/>
              </a:ln>
              <a:solidFill>
                <a:srgbClr val="9A5315"/>
              </a:solidFill>
              <a:effectLst/>
              <a:uLnTx/>
              <a:uFillTx/>
              <a:latin typeface="Segoe Print"/>
              <a:ea typeface="+mn-ea"/>
              <a:cs typeface="+mn-cs"/>
            </a:endParaRPr>
          </a:p>
        </p:txBody>
      </p:sp>
    </p:spTree>
    <p:extLst>
      <p:ext uri="{BB962C8B-B14F-4D97-AF65-F5344CB8AC3E}">
        <p14:creationId xmlns:p14="http://schemas.microsoft.com/office/powerpoint/2010/main" val="111432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wo Pictures with Captions">
    <p:spTree>
      <p:nvGrpSpPr>
        <p:cNvPr id="1" name=""/>
        <p:cNvGrpSpPr/>
        <p:nvPr/>
      </p:nvGrpSpPr>
      <p:grpSpPr>
        <a:xfrm>
          <a:off x="0" y="0"/>
          <a:ext cx="0" cy="0"/>
          <a:chOff x="0" y="0"/>
          <a:chExt cx="0" cy="0"/>
        </a:xfrm>
      </p:grpSpPr>
      <p:sp>
        <p:nvSpPr>
          <p:cNvPr id="2" name="Title 1"/>
          <p:cNvSpPr>
            <a:spLocks noGrp="1"/>
          </p:cNvSpPr>
          <p:nvPr>
            <p:ph type="title"/>
          </p:nvPr>
        </p:nvSpPr>
        <p:spPr>
          <a:xfrm>
            <a:off x="1065212" y="304799"/>
            <a:ext cx="10058402" cy="1216152"/>
          </a:xfrm>
        </p:spPr>
        <p:txBody>
          <a:bodyPr/>
          <a:lstStyle>
            <a:lvl1pPr>
              <a:defRPr/>
            </a:lvl1pPr>
          </a:lstStyle>
          <a:p>
            <a:r>
              <a:rPr lang="en-US"/>
              <a:t>Click to edit Master title style</a:t>
            </a:r>
            <a:endParaRPr lang="en-US" dirty="0"/>
          </a:p>
        </p:txBody>
      </p:sp>
      <p:grpSp>
        <p:nvGrpSpPr>
          <p:cNvPr id="9" name="Group 8"/>
          <p:cNvGrpSpPr/>
          <p:nvPr/>
        </p:nvGrpSpPr>
        <p:grpSpPr>
          <a:xfrm>
            <a:off x="1052422" y="1733550"/>
            <a:ext cx="4360503" cy="3050038"/>
            <a:chOff x="895350" y="3313113"/>
            <a:chExt cx="3613151" cy="2790825"/>
          </a:xfrm>
          <a:solidFill>
            <a:schemeClr val="tx1">
              <a:lumMod val="50000"/>
            </a:schemeClr>
          </a:solidFill>
        </p:grpSpPr>
        <p:sp>
          <p:nvSpPr>
            <p:cNvPr id="10"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9A5315"/>
                </a:solidFill>
                <a:effectLst/>
                <a:uLnTx/>
                <a:uFillTx/>
                <a:latin typeface="Segoe Print"/>
                <a:ea typeface="+mn-ea"/>
                <a:cs typeface="+mn-cs"/>
              </a:endParaRPr>
            </a:p>
          </p:txBody>
        </p:sp>
        <p:sp>
          <p:nvSpPr>
            <p:cNvPr id="11"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9A5315"/>
                </a:solidFill>
                <a:effectLst/>
                <a:uLnTx/>
                <a:uFillTx/>
                <a:latin typeface="Segoe Print"/>
                <a:ea typeface="+mn-ea"/>
                <a:cs typeface="+mn-cs"/>
              </a:endParaRPr>
            </a:p>
          </p:txBody>
        </p:sp>
        <p:sp>
          <p:nvSpPr>
            <p:cNvPr id="12"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9A5315"/>
                </a:solidFill>
                <a:effectLst/>
                <a:uLnTx/>
                <a:uFillTx/>
                <a:latin typeface="Segoe Print"/>
                <a:ea typeface="+mn-ea"/>
                <a:cs typeface="+mn-cs"/>
              </a:endParaRPr>
            </a:p>
          </p:txBody>
        </p:sp>
        <p:sp>
          <p:nvSpPr>
            <p:cNvPr id="13"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9A5315"/>
                </a:solidFill>
                <a:effectLst/>
                <a:uLnTx/>
                <a:uFillTx/>
                <a:latin typeface="Segoe Print"/>
                <a:ea typeface="+mn-ea"/>
                <a:cs typeface="+mn-cs"/>
              </a:endParaRPr>
            </a:p>
          </p:txBody>
        </p:sp>
        <p:sp>
          <p:nvSpPr>
            <p:cNvPr id="14"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9A5315"/>
                </a:solidFill>
                <a:effectLst/>
                <a:uLnTx/>
                <a:uFillTx/>
                <a:latin typeface="Segoe Print"/>
                <a:ea typeface="+mn-ea"/>
                <a:cs typeface="+mn-cs"/>
              </a:endParaRPr>
            </a:p>
          </p:txBody>
        </p:sp>
        <p:sp>
          <p:nvSpPr>
            <p:cNvPr id="15"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9A5315"/>
                </a:solidFill>
                <a:effectLst/>
                <a:uLnTx/>
                <a:uFillTx/>
                <a:latin typeface="Segoe Print"/>
                <a:ea typeface="+mn-ea"/>
                <a:cs typeface="+mn-cs"/>
              </a:endParaRPr>
            </a:p>
          </p:txBody>
        </p:sp>
        <p:sp>
          <p:nvSpPr>
            <p:cNvPr id="16"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9A5315"/>
                </a:solidFill>
                <a:effectLst/>
                <a:uLnTx/>
                <a:uFillTx/>
                <a:latin typeface="Segoe Print"/>
                <a:ea typeface="+mn-ea"/>
                <a:cs typeface="+mn-cs"/>
              </a:endParaRPr>
            </a:p>
          </p:txBody>
        </p:sp>
        <p:sp>
          <p:nvSpPr>
            <p:cNvPr id="17"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9A5315"/>
                </a:solidFill>
                <a:effectLst/>
                <a:uLnTx/>
                <a:uFillTx/>
                <a:latin typeface="Segoe Print"/>
                <a:ea typeface="+mn-ea"/>
                <a:cs typeface="+mn-cs"/>
              </a:endParaRPr>
            </a:p>
          </p:txBody>
        </p:sp>
        <p:sp>
          <p:nvSpPr>
            <p:cNvPr id="18"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9A5315"/>
                </a:solidFill>
                <a:effectLst/>
                <a:uLnTx/>
                <a:uFillTx/>
                <a:latin typeface="Segoe Print"/>
                <a:ea typeface="+mn-ea"/>
                <a:cs typeface="+mn-cs"/>
              </a:endParaRPr>
            </a:p>
          </p:txBody>
        </p:sp>
        <p:sp>
          <p:nvSpPr>
            <p:cNvPr id="19"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9A5315"/>
                </a:solidFill>
                <a:effectLst/>
                <a:uLnTx/>
                <a:uFillTx/>
                <a:latin typeface="Segoe Print"/>
                <a:ea typeface="+mn-ea"/>
                <a:cs typeface="+mn-cs"/>
              </a:endParaRPr>
            </a:p>
          </p:txBody>
        </p:sp>
        <p:sp>
          <p:nvSpPr>
            <p:cNvPr id="20"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9A5315"/>
                </a:solidFill>
                <a:effectLst/>
                <a:uLnTx/>
                <a:uFillTx/>
                <a:latin typeface="Segoe Print"/>
                <a:ea typeface="+mn-ea"/>
                <a:cs typeface="+mn-cs"/>
              </a:endParaRPr>
            </a:p>
          </p:txBody>
        </p:sp>
        <p:sp>
          <p:nvSpPr>
            <p:cNvPr id="21"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9A5315"/>
                </a:solidFill>
                <a:effectLst/>
                <a:uLnTx/>
                <a:uFillTx/>
                <a:latin typeface="Segoe Print"/>
                <a:ea typeface="+mn-ea"/>
                <a:cs typeface="+mn-cs"/>
              </a:endParaRPr>
            </a:p>
          </p:txBody>
        </p:sp>
      </p:grpSp>
      <p:sp>
        <p:nvSpPr>
          <p:cNvPr id="36" name="Picture Placeholder 33" descr="An empty placeholder to add an image. Click on the placeholder and select the image that you wish to add."/>
          <p:cNvSpPr>
            <a:spLocks noGrp="1" noChangeAspect="1"/>
          </p:cNvSpPr>
          <p:nvPr>
            <p:ph type="pic" sz="quarter" idx="17"/>
          </p:nvPr>
        </p:nvSpPr>
        <p:spPr>
          <a:xfrm>
            <a:off x="1265028" y="1900210"/>
            <a:ext cx="3935536" cy="2571736"/>
          </a:xfrm>
          <a:solidFill>
            <a:schemeClr val="bg2"/>
          </a:solidFill>
          <a:ln w="38100">
            <a:solidFill>
              <a:schemeClr val="bg1"/>
            </a:solidFill>
          </a:ln>
        </p:spPr>
        <p:txBody>
          <a:bodyPr/>
          <a:lstStyle>
            <a:lvl1pPr marL="0" indent="0" algn="ctr">
              <a:buNone/>
              <a:defRPr/>
            </a:lvl1pPr>
          </a:lstStyle>
          <a:p>
            <a:r>
              <a:rPr lang="en-US" dirty="0"/>
              <a:t>Click icon to add picture</a:t>
            </a:r>
            <a:endParaRPr dirty="0"/>
          </a:p>
        </p:txBody>
      </p:sp>
      <p:sp>
        <p:nvSpPr>
          <p:cNvPr id="39" name="Text Placeholder 3"/>
          <p:cNvSpPr>
            <a:spLocks noGrp="1"/>
          </p:cNvSpPr>
          <p:nvPr>
            <p:ph type="body" sz="half" idx="2"/>
          </p:nvPr>
        </p:nvSpPr>
        <p:spPr>
          <a:xfrm>
            <a:off x="1052423" y="4935990"/>
            <a:ext cx="4368980" cy="100761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grpSp>
        <p:nvGrpSpPr>
          <p:cNvPr id="22" name="Group 21"/>
          <p:cNvGrpSpPr/>
          <p:nvPr/>
        </p:nvGrpSpPr>
        <p:grpSpPr>
          <a:xfrm>
            <a:off x="6763111" y="1733550"/>
            <a:ext cx="4360503" cy="3050038"/>
            <a:chOff x="895350" y="3313113"/>
            <a:chExt cx="3613151" cy="2790825"/>
          </a:xfrm>
          <a:solidFill>
            <a:schemeClr val="tx1">
              <a:lumMod val="50000"/>
            </a:schemeClr>
          </a:solidFill>
        </p:grpSpPr>
        <p:sp>
          <p:nvSpPr>
            <p:cNvPr id="2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9A5315"/>
                </a:solidFill>
                <a:effectLst/>
                <a:uLnTx/>
                <a:uFillTx/>
                <a:latin typeface="Segoe Print"/>
                <a:ea typeface="+mn-ea"/>
                <a:cs typeface="+mn-cs"/>
              </a:endParaRPr>
            </a:p>
          </p:txBody>
        </p:sp>
        <p:sp>
          <p:nvSpPr>
            <p:cNvPr id="2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9A5315"/>
                </a:solidFill>
                <a:effectLst/>
                <a:uLnTx/>
                <a:uFillTx/>
                <a:latin typeface="Segoe Print"/>
                <a:ea typeface="+mn-ea"/>
                <a:cs typeface="+mn-cs"/>
              </a:endParaRPr>
            </a:p>
          </p:txBody>
        </p:sp>
        <p:sp>
          <p:nvSpPr>
            <p:cNvPr id="2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9A5315"/>
                </a:solidFill>
                <a:effectLst/>
                <a:uLnTx/>
                <a:uFillTx/>
                <a:latin typeface="Segoe Print"/>
                <a:ea typeface="+mn-ea"/>
                <a:cs typeface="+mn-cs"/>
              </a:endParaRPr>
            </a:p>
          </p:txBody>
        </p:sp>
        <p:sp>
          <p:nvSpPr>
            <p:cNvPr id="2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9A5315"/>
                </a:solidFill>
                <a:effectLst/>
                <a:uLnTx/>
                <a:uFillTx/>
                <a:latin typeface="Segoe Print"/>
                <a:ea typeface="+mn-ea"/>
                <a:cs typeface="+mn-cs"/>
              </a:endParaRPr>
            </a:p>
          </p:txBody>
        </p:sp>
        <p:sp>
          <p:nvSpPr>
            <p:cNvPr id="2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9A5315"/>
                </a:solidFill>
                <a:effectLst/>
                <a:uLnTx/>
                <a:uFillTx/>
                <a:latin typeface="Segoe Print"/>
                <a:ea typeface="+mn-ea"/>
                <a:cs typeface="+mn-cs"/>
              </a:endParaRPr>
            </a:p>
          </p:txBody>
        </p:sp>
        <p:sp>
          <p:nvSpPr>
            <p:cNvPr id="2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9A5315"/>
                </a:solidFill>
                <a:effectLst/>
                <a:uLnTx/>
                <a:uFillTx/>
                <a:latin typeface="Segoe Print"/>
                <a:ea typeface="+mn-ea"/>
                <a:cs typeface="+mn-cs"/>
              </a:endParaRPr>
            </a:p>
          </p:txBody>
        </p:sp>
        <p:sp>
          <p:nvSpPr>
            <p:cNvPr id="2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9A5315"/>
                </a:solidFill>
                <a:effectLst/>
                <a:uLnTx/>
                <a:uFillTx/>
                <a:latin typeface="Segoe Print"/>
                <a:ea typeface="+mn-ea"/>
                <a:cs typeface="+mn-cs"/>
              </a:endParaRPr>
            </a:p>
          </p:txBody>
        </p:sp>
        <p:sp>
          <p:nvSpPr>
            <p:cNvPr id="3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9A5315"/>
                </a:solidFill>
                <a:effectLst/>
                <a:uLnTx/>
                <a:uFillTx/>
                <a:latin typeface="Segoe Print"/>
                <a:ea typeface="+mn-ea"/>
                <a:cs typeface="+mn-cs"/>
              </a:endParaRPr>
            </a:p>
          </p:txBody>
        </p:sp>
        <p:sp>
          <p:nvSpPr>
            <p:cNvPr id="3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9A5315"/>
                </a:solidFill>
                <a:effectLst/>
                <a:uLnTx/>
                <a:uFillTx/>
                <a:latin typeface="Segoe Print"/>
                <a:ea typeface="+mn-ea"/>
                <a:cs typeface="+mn-cs"/>
              </a:endParaRPr>
            </a:p>
          </p:txBody>
        </p:sp>
        <p:sp>
          <p:nvSpPr>
            <p:cNvPr id="3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9A5315"/>
                </a:solidFill>
                <a:effectLst/>
                <a:uLnTx/>
                <a:uFillTx/>
                <a:latin typeface="Segoe Print"/>
                <a:ea typeface="+mn-ea"/>
                <a:cs typeface="+mn-cs"/>
              </a:endParaRPr>
            </a:p>
          </p:txBody>
        </p:sp>
        <p:sp>
          <p:nvSpPr>
            <p:cNvPr id="3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9A5315"/>
                </a:solidFill>
                <a:effectLst/>
                <a:uLnTx/>
                <a:uFillTx/>
                <a:latin typeface="Segoe Print"/>
                <a:ea typeface="+mn-ea"/>
                <a:cs typeface="+mn-cs"/>
              </a:endParaRPr>
            </a:p>
          </p:txBody>
        </p:sp>
        <p:sp>
          <p:nvSpPr>
            <p:cNvPr id="3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9A5315"/>
                </a:solidFill>
                <a:effectLst/>
                <a:uLnTx/>
                <a:uFillTx/>
                <a:latin typeface="Segoe Print"/>
                <a:ea typeface="+mn-ea"/>
                <a:cs typeface="+mn-cs"/>
              </a:endParaRPr>
            </a:p>
          </p:txBody>
        </p:sp>
      </p:grpSp>
      <p:sp>
        <p:nvSpPr>
          <p:cNvPr id="37" name="Picture Placeholder 33" descr="An empty placeholder to add an image. Click on the placeholder and select the image that you wish to add."/>
          <p:cNvSpPr>
            <a:spLocks noGrp="1" noChangeAspect="1"/>
          </p:cNvSpPr>
          <p:nvPr>
            <p:ph type="pic" sz="quarter" idx="18"/>
          </p:nvPr>
        </p:nvSpPr>
        <p:spPr>
          <a:xfrm>
            <a:off x="6975717" y="1900210"/>
            <a:ext cx="3935536" cy="2571736"/>
          </a:xfrm>
          <a:solidFill>
            <a:schemeClr val="bg2"/>
          </a:solidFill>
          <a:ln w="38100">
            <a:solidFill>
              <a:schemeClr val="bg1"/>
            </a:solidFill>
          </a:ln>
        </p:spPr>
        <p:txBody>
          <a:bodyPr/>
          <a:lstStyle>
            <a:lvl1pPr marL="0" indent="0" algn="ctr">
              <a:buNone/>
              <a:defRPr/>
            </a:lvl1pPr>
          </a:lstStyle>
          <a:p>
            <a:r>
              <a:rPr lang="en-US" dirty="0"/>
              <a:t>Click icon to add picture</a:t>
            </a:r>
            <a:endParaRPr dirty="0"/>
          </a:p>
        </p:txBody>
      </p:sp>
      <p:sp>
        <p:nvSpPr>
          <p:cNvPr id="40" name="Text Placeholder 3"/>
          <p:cNvSpPr>
            <a:spLocks noGrp="1"/>
          </p:cNvSpPr>
          <p:nvPr>
            <p:ph type="body" sz="half" idx="19"/>
          </p:nvPr>
        </p:nvSpPr>
        <p:spPr>
          <a:xfrm>
            <a:off x="6742908" y="4935990"/>
            <a:ext cx="4368980" cy="100761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8" name="Slide Number Placeholder 7"/>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22B156B-59AE-415F-B24B-8756D48BB977}" type="slidenum">
              <a:rPr kumimoji="0" sz="1100" b="0" i="0" u="none" strike="noStrike" kern="1200" cap="none" spc="0" normalizeH="0" baseline="0" noProof="0">
                <a:ln>
                  <a:noFill/>
                </a:ln>
                <a:solidFill>
                  <a:srgbClr val="9A5315"/>
                </a:solidFill>
                <a:effectLst/>
                <a:uLnTx/>
                <a:uFillTx/>
                <a:latin typeface="Segoe Prin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sz="1100" b="0" i="0" u="none" strike="noStrike" kern="1200" cap="none" spc="0" normalizeH="0" baseline="0" noProof="0" dirty="0">
              <a:ln>
                <a:noFill/>
              </a:ln>
              <a:solidFill>
                <a:srgbClr val="9A5315"/>
              </a:solidFill>
              <a:effectLst/>
              <a:uLnTx/>
              <a:uFillTx/>
              <a:latin typeface="Segoe Print"/>
              <a:ea typeface="+mn-ea"/>
              <a:cs typeface="+mn-cs"/>
            </a:endParaRPr>
          </a:p>
        </p:txBody>
      </p:sp>
      <p:sp>
        <p:nvSpPr>
          <p:cNvPr id="7" name="Footer Placeholder 6"/>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100" b="0" i="0" u="none" strike="noStrike" kern="1200" cap="none" spc="0" normalizeH="0" baseline="0" noProof="0" dirty="0">
              <a:ln>
                <a:noFill/>
              </a:ln>
              <a:solidFill>
                <a:srgbClr val="9A5315"/>
              </a:solidFill>
              <a:effectLst/>
              <a:uLnTx/>
              <a:uFillTx/>
              <a:latin typeface="Segoe Print"/>
              <a:ea typeface="+mn-ea"/>
              <a:cs typeface="+mn-cs"/>
            </a:endParaRPr>
          </a:p>
        </p:txBody>
      </p:sp>
      <p:sp>
        <p:nvSpPr>
          <p:cNvPr id="6" name="Date Placeholder 5"/>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CF99945-0A15-4715-AB6C-F5E56CF20F70}" type="datetimeFigureOut">
              <a:rPr kumimoji="0" lang="en-US" sz="1100" b="0" i="0" u="none" strike="noStrike" kern="1200" cap="none" spc="0" normalizeH="0" baseline="0" noProof="0">
                <a:ln>
                  <a:noFill/>
                </a:ln>
                <a:solidFill>
                  <a:srgbClr val="9A5315"/>
                </a:solidFill>
                <a:effectLst/>
                <a:uLnTx/>
                <a:uFillTx/>
                <a:latin typeface="Segoe Prin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9/9/2023</a:t>
            </a:fld>
            <a:endParaRPr kumimoji="0" sz="1100" b="0" i="0" u="none" strike="noStrike" kern="1200" cap="none" spc="0" normalizeH="0" baseline="0" noProof="0" dirty="0">
              <a:ln>
                <a:noFill/>
              </a:ln>
              <a:solidFill>
                <a:srgbClr val="9A5315"/>
              </a:solidFill>
              <a:effectLst/>
              <a:uLnTx/>
              <a:uFillTx/>
              <a:latin typeface="Segoe Print"/>
              <a:ea typeface="+mn-ea"/>
              <a:cs typeface="+mn-cs"/>
            </a:endParaRPr>
          </a:p>
        </p:txBody>
      </p:sp>
    </p:spTree>
    <p:extLst>
      <p:ext uri="{BB962C8B-B14F-4D97-AF65-F5344CB8AC3E}">
        <p14:creationId xmlns:p14="http://schemas.microsoft.com/office/powerpoint/2010/main" val="1610211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hree Pictures with Captio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grpSp>
        <p:nvGrpSpPr>
          <p:cNvPr id="52" name="Group 51"/>
          <p:cNvGrpSpPr>
            <a:grpSpLocks noChangeAspect="1"/>
          </p:cNvGrpSpPr>
          <p:nvPr/>
        </p:nvGrpSpPr>
        <p:grpSpPr>
          <a:xfrm rot="5400000">
            <a:off x="1045139" y="1678105"/>
            <a:ext cx="3123347" cy="3089730"/>
            <a:chOff x="895350" y="3313113"/>
            <a:chExt cx="3613151" cy="2790825"/>
          </a:xfrm>
          <a:solidFill>
            <a:schemeClr val="tx1">
              <a:lumMod val="50000"/>
            </a:schemeClr>
          </a:solidFill>
        </p:grpSpPr>
        <p:sp>
          <p:nvSpPr>
            <p:cNvPr id="5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9A5315"/>
                </a:solidFill>
                <a:effectLst/>
                <a:uLnTx/>
                <a:uFillTx/>
                <a:latin typeface="Segoe Print"/>
                <a:ea typeface="+mn-ea"/>
                <a:cs typeface="+mn-cs"/>
              </a:endParaRPr>
            </a:p>
          </p:txBody>
        </p:sp>
        <p:sp>
          <p:nvSpPr>
            <p:cNvPr id="5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9A5315"/>
                </a:solidFill>
                <a:effectLst/>
                <a:uLnTx/>
                <a:uFillTx/>
                <a:latin typeface="Segoe Print"/>
                <a:ea typeface="+mn-ea"/>
                <a:cs typeface="+mn-cs"/>
              </a:endParaRPr>
            </a:p>
          </p:txBody>
        </p:sp>
        <p:sp>
          <p:nvSpPr>
            <p:cNvPr id="5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9A5315"/>
                </a:solidFill>
                <a:effectLst/>
                <a:uLnTx/>
                <a:uFillTx/>
                <a:latin typeface="Segoe Print"/>
                <a:ea typeface="+mn-ea"/>
                <a:cs typeface="+mn-cs"/>
              </a:endParaRPr>
            </a:p>
          </p:txBody>
        </p:sp>
        <p:sp>
          <p:nvSpPr>
            <p:cNvPr id="5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9A5315"/>
                </a:solidFill>
                <a:effectLst/>
                <a:uLnTx/>
                <a:uFillTx/>
                <a:latin typeface="Segoe Print"/>
                <a:ea typeface="+mn-ea"/>
                <a:cs typeface="+mn-cs"/>
              </a:endParaRPr>
            </a:p>
          </p:txBody>
        </p:sp>
        <p:sp>
          <p:nvSpPr>
            <p:cNvPr id="5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9A5315"/>
                </a:solidFill>
                <a:effectLst/>
                <a:uLnTx/>
                <a:uFillTx/>
                <a:latin typeface="Segoe Print"/>
                <a:ea typeface="+mn-ea"/>
                <a:cs typeface="+mn-cs"/>
              </a:endParaRPr>
            </a:p>
          </p:txBody>
        </p:sp>
        <p:sp>
          <p:nvSpPr>
            <p:cNvPr id="5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9A5315"/>
                </a:solidFill>
                <a:effectLst/>
                <a:uLnTx/>
                <a:uFillTx/>
                <a:latin typeface="Segoe Print"/>
                <a:ea typeface="+mn-ea"/>
                <a:cs typeface="+mn-cs"/>
              </a:endParaRPr>
            </a:p>
          </p:txBody>
        </p:sp>
        <p:sp>
          <p:nvSpPr>
            <p:cNvPr id="5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9A5315"/>
                </a:solidFill>
                <a:effectLst/>
                <a:uLnTx/>
                <a:uFillTx/>
                <a:latin typeface="Segoe Print"/>
                <a:ea typeface="+mn-ea"/>
                <a:cs typeface="+mn-cs"/>
              </a:endParaRPr>
            </a:p>
          </p:txBody>
        </p:sp>
        <p:sp>
          <p:nvSpPr>
            <p:cNvPr id="6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9A5315"/>
                </a:solidFill>
                <a:effectLst/>
                <a:uLnTx/>
                <a:uFillTx/>
                <a:latin typeface="Segoe Print"/>
                <a:ea typeface="+mn-ea"/>
                <a:cs typeface="+mn-cs"/>
              </a:endParaRPr>
            </a:p>
          </p:txBody>
        </p:sp>
        <p:sp>
          <p:nvSpPr>
            <p:cNvPr id="6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9A5315"/>
                </a:solidFill>
                <a:effectLst/>
                <a:uLnTx/>
                <a:uFillTx/>
                <a:latin typeface="Segoe Print"/>
                <a:ea typeface="+mn-ea"/>
                <a:cs typeface="+mn-cs"/>
              </a:endParaRPr>
            </a:p>
          </p:txBody>
        </p:sp>
        <p:sp>
          <p:nvSpPr>
            <p:cNvPr id="6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9A5315"/>
                </a:solidFill>
                <a:effectLst/>
                <a:uLnTx/>
                <a:uFillTx/>
                <a:latin typeface="Segoe Print"/>
                <a:ea typeface="+mn-ea"/>
                <a:cs typeface="+mn-cs"/>
              </a:endParaRPr>
            </a:p>
          </p:txBody>
        </p:sp>
        <p:sp>
          <p:nvSpPr>
            <p:cNvPr id="6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9A5315"/>
                </a:solidFill>
                <a:effectLst/>
                <a:uLnTx/>
                <a:uFillTx/>
                <a:latin typeface="Segoe Print"/>
                <a:ea typeface="+mn-ea"/>
                <a:cs typeface="+mn-cs"/>
              </a:endParaRPr>
            </a:p>
          </p:txBody>
        </p:sp>
        <p:sp>
          <p:nvSpPr>
            <p:cNvPr id="6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9A5315"/>
                </a:solidFill>
                <a:effectLst/>
                <a:uLnTx/>
                <a:uFillTx/>
                <a:latin typeface="Segoe Print"/>
                <a:ea typeface="+mn-ea"/>
                <a:cs typeface="+mn-cs"/>
              </a:endParaRPr>
            </a:p>
          </p:txBody>
        </p:sp>
      </p:grpSp>
      <p:sp>
        <p:nvSpPr>
          <p:cNvPr id="79" name="Picture Placeholder 33" descr="An empty placeholder to add an image. Click on the placeholder and select the image that you wish to add."/>
          <p:cNvSpPr>
            <a:spLocks noGrp="1"/>
          </p:cNvSpPr>
          <p:nvPr>
            <p:ph type="pic" sz="quarter" idx="19"/>
          </p:nvPr>
        </p:nvSpPr>
        <p:spPr>
          <a:xfrm>
            <a:off x="1249168" y="1824285"/>
            <a:ext cx="2715289" cy="2776308"/>
          </a:xfrm>
          <a:solidFill>
            <a:schemeClr val="bg2"/>
          </a:solidFill>
          <a:ln w="38100">
            <a:solidFill>
              <a:schemeClr val="bg1"/>
            </a:solidFill>
          </a:ln>
        </p:spPr>
        <p:txBody>
          <a:bodyPr/>
          <a:lstStyle>
            <a:lvl1pPr marL="0" indent="0" algn="ctr">
              <a:buNone/>
              <a:defRPr/>
            </a:lvl1pPr>
          </a:lstStyle>
          <a:p>
            <a:r>
              <a:rPr lang="en-US" dirty="0"/>
              <a:t>Click icon to add picture</a:t>
            </a:r>
            <a:endParaRPr dirty="0"/>
          </a:p>
        </p:txBody>
      </p:sp>
      <p:sp>
        <p:nvSpPr>
          <p:cNvPr id="81" name="Text Placeholder 3"/>
          <p:cNvSpPr>
            <a:spLocks noGrp="1"/>
          </p:cNvSpPr>
          <p:nvPr>
            <p:ph type="body" sz="half" idx="2"/>
          </p:nvPr>
        </p:nvSpPr>
        <p:spPr>
          <a:xfrm>
            <a:off x="1235212" y="4947405"/>
            <a:ext cx="2743200" cy="914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grpSp>
        <p:nvGrpSpPr>
          <p:cNvPr id="84" name="Group 83"/>
          <p:cNvGrpSpPr>
            <a:grpSpLocks noChangeAspect="1"/>
          </p:cNvGrpSpPr>
          <p:nvPr userDrawn="1"/>
        </p:nvGrpSpPr>
        <p:grpSpPr>
          <a:xfrm rot="5400000">
            <a:off x="4517135" y="1678105"/>
            <a:ext cx="3123347" cy="3089730"/>
            <a:chOff x="895350" y="3313113"/>
            <a:chExt cx="3613151" cy="2790825"/>
          </a:xfrm>
          <a:solidFill>
            <a:schemeClr val="tx1">
              <a:lumMod val="50000"/>
            </a:schemeClr>
          </a:solidFill>
        </p:grpSpPr>
        <p:sp>
          <p:nvSpPr>
            <p:cNvPr id="85"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9A5315"/>
                </a:solidFill>
                <a:effectLst/>
                <a:uLnTx/>
                <a:uFillTx/>
                <a:latin typeface="Segoe Print"/>
                <a:ea typeface="+mn-ea"/>
                <a:cs typeface="+mn-cs"/>
              </a:endParaRPr>
            </a:p>
          </p:txBody>
        </p:sp>
        <p:sp>
          <p:nvSpPr>
            <p:cNvPr id="86"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9A5315"/>
                </a:solidFill>
                <a:effectLst/>
                <a:uLnTx/>
                <a:uFillTx/>
                <a:latin typeface="Segoe Print"/>
                <a:ea typeface="+mn-ea"/>
                <a:cs typeface="+mn-cs"/>
              </a:endParaRPr>
            </a:p>
          </p:txBody>
        </p:sp>
        <p:sp>
          <p:nvSpPr>
            <p:cNvPr id="87"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9A5315"/>
                </a:solidFill>
                <a:effectLst/>
                <a:uLnTx/>
                <a:uFillTx/>
                <a:latin typeface="Segoe Print"/>
                <a:ea typeface="+mn-ea"/>
                <a:cs typeface="+mn-cs"/>
              </a:endParaRPr>
            </a:p>
          </p:txBody>
        </p:sp>
        <p:sp>
          <p:nvSpPr>
            <p:cNvPr id="88"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9A5315"/>
                </a:solidFill>
                <a:effectLst/>
                <a:uLnTx/>
                <a:uFillTx/>
                <a:latin typeface="Segoe Print"/>
                <a:ea typeface="+mn-ea"/>
                <a:cs typeface="+mn-cs"/>
              </a:endParaRPr>
            </a:p>
          </p:txBody>
        </p:sp>
        <p:sp>
          <p:nvSpPr>
            <p:cNvPr id="89"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9A5315"/>
                </a:solidFill>
                <a:effectLst/>
                <a:uLnTx/>
                <a:uFillTx/>
                <a:latin typeface="Segoe Print"/>
                <a:ea typeface="+mn-ea"/>
                <a:cs typeface="+mn-cs"/>
              </a:endParaRPr>
            </a:p>
          </p:txBody>
        </p:sp>
        <p:sp>
          <p:nvSpPr>
            <p:cNvPr id="90"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9A5315"/>
                </a:solidFill>
                <a:effectLst/>
                <a:uLnTx/>
                <a:uFillTx/>
                <a:latin typeface="Segoe Print"/>
                <a:ea typeface="+mn-ea"/>
                <a:cs typeface="+mn-cs"/>
              </a:endParaRPr>
            </a:p>
          </p:txBody>
        </p:sp>
        <p:sp>
          <p:nvSpPr>
            <p:cNvPr id="91"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9A5315"/>
                </a:solidFill>
                <a:effectLst/>
                <a:uLnTx/>
                <a:uFillTx/>
                <a:latin typeface="Segoe Print"/>
                <a:ea typeface="+mn-ea"/>
                <a:cs typeface="+mn-cs"/>
              </a:endParaRPr>
            </a:p>
          </p:txBody>
        </p:sp>
        <p:sp>
          <p:nvSpPr>
            <p:cNvPr id="92"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9A5315"/>
                </a:solidFill>
                <a:effectLst/>
                <a:uLnTx/>
                <a:uFillTx/>
                <a:latin typeface="Segoe Print"/>
                <a:ea typeface="+mn-ea"/>
                <a:cs typeface="+mn-cs"/>
              </a:endParaRPr>
            </a:p>
          </p:txBody>
        </p:sp>
        <p:sp>
          <p:nvSpPr>
            <p:cNvPr id="93"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9A5315"/>
                </a:solidFill>
                <a:effectLst/>
                <a:uLnTx/>
                <a:uFillTx/>
                <a:latin typeface="Segoe Print"/>
                <a:ea typeface="+mn-ea"/>
                <a:cs typeface="+mn-cs"/>
              </a:endParaRPr>
            </a:p>
          </p:txBody>
        </p:sp>
        <p:sp>
          <p:nvSpPr>
            <p:cNvPr id="94"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9A5315"/>
                </a:solidFill>
                <a:effectLst/>
                <a:uLnTx/>
                <a:uFillTx/>
                <a:latin typeface="Segoe Print"/>
                <a:ea typeface="+mn-ea"/>
                <a:cs typeface="+mn-cs"/>
              </a:endParaRPr>
            </a:p>
          </p:txBody>
        </p:sp>
        <p:sp>
          <p:nvSpPr>
            <p:cNvPr id="95"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9A5315"/>
                </a:solidFill>
                <a:effectLst/>
                <a:uLnTx/>
                <a:uFillTx/>
                <a:latin typeface="Segoe Print"/>
                <a:ea typeface="+mn-ea"/>
                <a:cs typeface="+mn-cs"/>
              </a:endParaRPr>
            </a:p>
          </p:txBody>
        </p:sp>
        <p:sp>
          <p:nvSpPr>
            <p:cNvPr id="96"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9A5315"/>
                </a:solidFill>
                <a:effectLst/>
                <a:uLnTx/>
                <a:uFillTx/>
                <a:latin typeface="Segoe Print"/>
                <a:ea typeface="+mn-ea"/>
                <a:cs typeface="+mn-cs"/>
              </a:endParaRPr>
            </a:p>
          </p:txBody>
        </p:sp>
      </p:grpSp>
      <p:sp>
        <p:nvSpPr>
          <p:cNvPr id="78" name="Picture Placeholder 33" descr="An empty placeholder to add an image. Click on the placeholder and select the image that you wish to add."/>
          <p:cNvSpPr>
            <a:spLocks noGrp="1"/>
          </p:cNvSpPr>
          <p:nvPr>
            <p:ph type="pic" sz="quarter" idx="18"/>
          </p:nvPr>
        </p:nvSpPr>
        <p:spPr>
          <a:xfrm>
            <a:off x="4720924" y="1824285"/>
            <a:ext cx="2715768" cy="2776308"/>
          </a:xfrm>
          <a:solidFill>
            <a:schemeClr val="bg2"/>
          </a:solidFill>
          <a:ln w="38100">
            <a:solidFill>
              <a:schemeClr val="bg1"/>
            </a:solidFill>
          </a:ln>
        </p:spPr>
        <p:txBody>
          <a:bodyPr/>
          <a:lstStyle>
            <a:lvl1pPr marL="0" indent="0" algn="ctr">
              <a:buNone/>
              <a:defRPr/>
            </a:lvl1pPr>
          </a:lstStyle>
          <a:p>
            <a:r>
              <a:rPr lang="en-US" dirty="0"/>
              <a:t>Click icon to add picture</a:t>
            </a:r>
            <a:endParaRPr dirty="0"/>
          </a:p>
        </p:txBody>
      </p:sp>
      <p:sp>
        <p:nvSpPr>
          <p:cNvPr id="82" name="Text Placeholder 3"/>
          <p:cNvSpPr>
            <a:spLocks noGrp="1"/>
          </p:cNvSpPr>
          <p:nvPr>
            <p:ph type="body" sz="half" idx="21"/>
          </p:nvPr>
        </p:nvSpPr>
        <p:spPr>
          <a:xfrm>
            <a:off x="4707208" y="4947405"/>
            <a:ext cx="2743200" cy="914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grpSp>
        <p:nvGrpSpPr>
          <p:cNvPr id="97" name="Group 96"/>
          <p:cNvGrpSpPr>
            <a:grpSpLocks noChangeAspect="1"/>
          </p:cNvGrpSpPr>
          <p:nvPr userDrawn="1"/>
        </p:nvGrpSpPr>
        <p:grpSpPr>
          <a:xfrm rot="5400000">
            <a:off x="8019009" y="1678105"/>
            <a:ext cx="3123347" cy="3089730"/>
            <a:chOff x="895350" y="3313113"/>
            <a:chExt cx="3613151" cy="2790825"/>
          </a:xfrm>
          <a:solidFill>
            <a:schemeClr val="tx1">
              <a:lumMod val="50000"/>
            </a:schemeClr>
          </a:solidFill>
        </p:grpSpPr>
        <p:sp>
          <p:nvSpPr>
            <p:cNvPr id="98"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9A5315"/>
                </a:solidFill>
                <a:effectLst/>
                <a:uLnTx/>
                <a:uFillTx/>
                <a:latin typeface="Segoe Print"/>
                <a:ea typeface="+mn-ea"/>
                <a:cs typeface="+mn-cs"/>
              </a:endParaRPr>
            </a:p>
          </p:txBody>
        </p:sp>
        <p:sp>
          <p:nvSpPr>
            <p:cNvPr id="99"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9A5315"/>
                </a:solidFill>
                <a:effectLst/>
                <a:uLnTx/>
                <a:uFillTx/>
                <a:latin typeface="Segoe Print"/>
                <a:ea typeface="+mn-ea"/>
                <a:cs typeface="+mn-cs"/>
              </a:endParaRPr>
            </a:p>
          </p:txBody>
        </p:sp>
        <p:sp>
          <p:nvSpPr>
            <p:cNvPr id="100"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9A5315"/>
                </a:solidFill>
                <a:effectLst/>
                <a:uLnTx/>
                <a:uFillTx/>
                <a:latin typeface="Segoe Print"/>
                <a:ea typeface="+mn-ea"/>
                <a:cs typeface="+mn-cs"/>
              </a:endParaRPr>
            </a:p>
          </p:txBody>
        </p:sp>
        <p:sp>
          <p:nvSpPr>
            <p:cNvPr id="101"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9A5315"/>
                </a:solidFill>
                <a:effectLst/>
                <a:uLnTx/>
                <a:uFillTx/>
                <a:latin typeface="Segoe Print"/>
                <a:ea typeface="+mn-ea"/>
                <a:cs typeface="+mn-cs"/>
              </a:endParaRPr>
            </a:p>
          </p:txBody>
        </p:sp>
        <p:sp>
          <p:nvSpPr>
            <p:cNvPr id="102"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9A5315"/>
                </a:solidFill>
                <a:effectLst/>
                <a:uLnTx/>
                <a:uFillTx/>
                <a:latin typeface="Segoe Print"/>
                <a:ea typeface="+mn-ea"/>
                <a:cs typeface="+mn-cs"/>
              </a:endParaRPr>
            </a:p>
          </p:txBody>
        </p:sp>
        <p:sp>
          <p:nvSpPr>
            <p:cNvPr id="103"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9A5315"/>
                </a:solidFill>
                <a:effectLst/>
                <a:uLnTx/>
                <a:uFillTx/>
                <a:latin typeface="Segoe Print"/>
                <a:ea typeface="+mn-ea"/>
                <a:cs typeface="+mn-cs"/>
              </a:endParaRPr>
            </a:p>
          </p:txBody>
        </p:sp>
        <p:sp>
          <p:nvSpPr>
            <p:cNvPr id="104"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9A5315"/>
                </a:solidFill>
                <a:effectLst/>
                <a:uLnTx/>
                <a:uFillTx/>
                <a:latin typeface="Segoe Print"/>
                <a:ea typeface="+mn-ea"/>
                <a:cs typeface="+mn-cs"/>
              </a:endParaRPr>
            </a:p>
          </p:txBody>
        </p:sp>
        <p:sp>
          <p:nvSpPr>
            <p:cNvPr id="105"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9A5315"/>
                </a:solidFill>
                <a:effectLst/>
                <a:uLnTx/>
                <a:uFillTx/>
                <a:latin typeface="Segoe Print"/>
                <a:ea typeface="+mn-ea"/>
                <a:cs typeface="+mn-cs"/>
              </a:endParaRPr>
            </a:p>
          </p:txBody>
        </p:sp>
        <p:sp>
          <p:nvSpPr>
            <p:cNvPr id="106"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9A5315"/>
                </a:solidFill>
                <a:effectLst/>
                <a:uLnTx/>
                <a:uFillTx/>
                <a:latin typeface="Segoe Print"/>
                <a:ea typeface="+mn-ea"/>
                <a:cs typeface="+mn-cs"/>
              </a:endParaRPr>
            </a:p>
          </p:txBody>
        </p:sp>
        <p:sp>
          <p:nvSpPr>
            <p:cNvPr id="107"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9A5315"/>
                </a:solidFill>
                <a:effectLst/>
                <a:uLnTx/>
                <a:uFillTx/>
                <a:latin typeface="Segoe Print"/>
                <a:ea typeface="+mn-ea"/>
                <a:cs typeface="+mn-cs"/>
              </a:endParaRPr>
            </a:p>
          </p:txBody>
        </p:sp>
        <p:sp>
          <p:nvSpPr>
            <p:cNvPr id="108"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9A5315"/>
                </a:solidFill>
                <a:effectLst/>
                <a:uLnTx/>
                <a:uFillTx/>
                <a:latin typeface="Segoe Print"/>
                <a:ea typeface="+mn-ea"/>
                <a:cs typeface="+mn-cs"/>
              </a:endParaRPr>
            </a:p>
          </p:txBody>
        </p:sp>
        <p:sp>
          <p:nvSpPr>
            <p:cNvPr id="109"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9A5315"/>
                </a:solidFill>
                <a:effectLst/>
                <a:uLnTx/>
                <a:uFillTx/>
                <a:latin typeface="Segoe Print"/>
                <a:ea typeface="+mn-ea"/>
                <a:cs typeface="+mn-cs"/>
              </a:endParaRPr>
            </a:p>
          </p:txBody>
        </p:sp>
      </p:grpSp>
      <p:sp>
        <p:nvSpPr>
          <p:cNvPr id="80" name="Picture Placeholder 33" descr="An empty placeholder to add an image. Click on the placeholder and select the image that you wish to add."/>
          <p:cNvSpPr>
            <a:spLocks noGrp="1"/>
          </p:cNvSpPr>
          <p:nvPr>
            <p:ph type="pic" sz="quarter" idx="20"/>
          </p:nvPr>
        </p:nvSpPr>
        <p:spPr>
          <a:xfrm>
            <a:off x="8222798" y="1824285"/>
            <a:ext cx="2715768" cy="2776308"/>
          </a:xfrm>
          <a:solidFill>
            <a:schemeClr val="bg2"/>
          </a:solidFill>
          <a:ln w="38100">
            <a:solidFill>
              <a:schemeClr val="bg1"/>
            </a:solidFill>
          </a:ln>
        </p:spPr>
        <p:txBody>
          <a:bodyPr/>
          <a:lstStyle>
            <a:lvl1pPr marL="0" indent="0" algn="ctr">
              <a:buNone/>
              <a:defRPr/>
            </a:lvl1pPr>
          </a:lstStyle>
          <a:p>
            <a:r>
              <a:rPr lang="en-US" dirty="0"/>
              <a:t>Click icon to add picture</a:t>
            </a:r>
            <a:endParaRPr dirty="0"/>
          </a:p>
        </p:txBody>
      </p:sp>
      <p:sp>
        <p:nvSpPr>
          <p:cNvPr id="83" name="Text Placeholder 3"/>
          <p:cNvSpPr>
            <a:spLocks noGrp="1"/>
          </p:cNvSpPr>
          <p:nvPr>
            <p:ph type="body" sz="half" idx="22"/>
          </p:nvPr>
        </p:nvSpPr>
        <p:spPr>
          <a:xfrm>
            <a:off x="8209082" y="4947405"/>
            <a:ext cx="2743200" cy="914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8" name="Slide Number Placeholder 7"/>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22B156B-59AE-415F-B24B-8756D48BB977}" type="slidenum">
              <a:rPr kumimoji="0" sz="1100" b="0" i="0" u="none" strike="noStrike" kern="1200" cap="none" spc="0" normalizeH="0" baseline="0" noProof="0">
                <a:ln>
                  <a:noFill/>
                </a:ln>
                <a:solidFill>
                  <a:srgbClr val="9A5315"/>
                </a:solidFill>
                <a:effectLst/>
                <a:uLnTx/>
                <a:uFillTx/>
                <a:latin typeface="Segoe Prin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sz="1100" b="0" i="0" u="none" strike="noStrike" kern="1200" cap="none" spc="0" normalizeH="0" baseline="0" noProof="0" dirty="0">
              <a:ln>
                <a:noFill/>
              </a:ln>
              <a:solidFill>
                <a:srgbClr val="9A5315"/>
              </a:solidFill>
              <a:effectLst/>
              <a:uLnTx/>
              <a:uFillTx/>
              <a:latin typeface="Segoe Print"/>
              <a:ea typeface="+mn-ea"/>
              <a:cs typeface="+mn-cs"/>
            </a:endParaRPr>
          </a:p>
        </p:txBody>
      </p:sp>
      <p:sp>
        <p:nvSpPr>
          <p:cNvPr id="7" name="Footer Placeholder 6"/>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100" b="0" i="0" u="none" strike="noStrike" kern="1200" cap="none" spc="0" normalizeH="0" baseline="0" noProof="0" dirty="0">
              <a:ln>
                <a:noFill/>
              </a:ln>
              <a:solidFill>
                <a:srgbClr val="9A5315"/>
              </a:solidFill>
              <a:effectLst/>
              <a:uLnTx/>
              <a:uFillTx/>
              <a:latin typeface="Segoe Print"/>
              <a:ea typeface="+mn-ea"/>
              <a:cs typeface="+mn-cs"/>
            </a:endParaRPr>
          </a:p>
        </p:txBody>
      </p:sp>
      <p:sp>
        <p:nvSpPr>
          <p:cNvPr id="6" name="Date Placeholder 5"/>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CF99945-0A15-4715-AB6C-F5E56CF20F70}" type="datetimeFigureOut">
              <a:rPr kumimoji="0" lang="en-US" sz="1100" b="0" i="0" u="none" strike="noStrike" kern="1200" cap="none" spc="0" normalizeH="0" baseline="0" noProof="0">
                <a:ln>
                  <a:noFill/>
                </a:ln>
                <a:solidFill>
                  <a:srgbClr val="9A5315"/>
                </a:solidFill>
                <a:effectLst/>
                <a:uLnTx/>
                <a:uFillTx/>
                <a:latin typeface="Segoe Prin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9/9/2023</a:t>
            </a:fld>
            <a:endParaRPr kumimoji="0" sz="1100" b="0" i="0" u="none" strike="noStrike" kern="1200" cap="none" spc="0" normalizeH="0" baseline="0" noProof="0" dirty="0">
              <a:ln>
                <a:noFill/>
              </a:ln>
              <a:solidFill>
                <a:srgbClr val="9A5315"/>
              </a:solidFill>
              <a:effectLst/>
              <a:uLnTx/>
              <a:uFillTx/>
              <a:latin typeface="Segoe Print"/>
              <a:ea typeface="+mn-ea"/>
              <a:cs typeface="+mn-cs"/>
            </a:endParaRPr>
          </a:p>
        </p:txBody>
      </p:sp>
    </p:spTree>
    <p:extLst>
      <p:ext uri="{BB962C8B-B14F-4D97-AF65-F5344CB8AC3E}">
        <p14:creationId xmlns:p14="http://schemas.microsoft.com/office/powerpoint/2010/main" val="3826151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hree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066214" y="421594"/>
            <a:ext cx="2286000" cy="1885508"/>
          </a:xfrm>
        </p:spPr>
        <p:txBody>
          <a:bodyPr>
            <a:normAutofit/>
          </a:bodyPr>
          <a:lstStyle>
            <a:lvl1pPr>
              <a:defRPr sz="2400"/>
            </a:lvl1pPr>
          </a:lstStyle>
          <a:p>
            <a:r>
              <a:rPr lang="en-US"/>
              <a:t>Click to edit Master title style</a:t>
            </a:r>
          </a:p>
        </p:txBody>
      </p:sp>
      <p:grpSp>
        <p:nvGrpSpPr>
          <p:cNvPr id="84" name="Group 83"/>
          <p:cNvGrpSpPr>
            <a:grpSpLocks noChangeAspect="1"/>
          </p:cNvGrpSpPr>
          <p:nvPr/>
        </p:nvGrpSpPr>
        <p:grpSpPr>
          <a:xfrm rot="16200000" flipV="1">
            <a:off x="274315" y="1102304"/>
            <a:ext cx="5053664" cy="4411852"/>
            <a:chOff x="895350" y="3313113"/>
            <a:chExt cx="3613151" cy="2790825"/>
          </a:xfrm>
          <a:solidFill>
            <a:schemeClr val="tx1">
              <a:lumMod val="50000"/>
            </a:schemeClr>
          </a:solidFill>
        </p:grpSpPr>
        <p:sp>
          <p:nvSpPr>
            <p:cNvPr id="85"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9A5315"/>
                </a:solidFill>
                <a:effectLst/>
                <a:uLnTx/>
                <a:uFillTx/>
                <a:latin typeface="Segoe Print"/>
                <a:ea typeface="+mn-ea"/>
                <a:cs typeface="+mn-cs"/>
              </a:endParaRPr>
            </a:p>
          </p:txBody>
        </p:sp>
        <p:sp>
          <p:nvSpPr>
            <p:cNvPr id="86"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9A5315"/>
                </a:solidFill>
                <a:effectLst/>
                <a:uLnTx/>
                <a:uFillTx/>
                <a:latin typeface="Segoe Print"/>
                <a:ea typeface="+mn-ea"/>
                <a:cs typeface="+mn-cs"/>
              </a:endParaRPr>
            </a:p>
          </p:txBody>
        </p:sp>
        <p:sp>
          <p:nvSpPr>
            <p:cNvPr id="87"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9A5315"/>
                </a:solidFill>
                <a:effectLst/>
                <a:uLnTx/>
                <a:uFillTx/>
                <a:latin typeface="Segoe Print"/>
                <a:ea typeface="+mn-ea"/>
                <a:cs typeface="+mn-cs"/>
              </a:endParaRPr>
            </a:p>
          </p:txBody>
        </p:sp>
        <p:sp>
          <p:nvSpPr>
            <p:cNvPr id="88"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9A5315"/>
                </a:solidFill>
                <a:effectLst/>
                <a:uLnTx/>
                <a:uFillTx/>
                <a:latin typeface="Segoe Print"/>
                <a:ea typeface="+mn-ea"/>
                <a:cs typeface="+mn-cs"/>
              </a:endParaRPr>
            </a:p>
          </p:txBody>
        </p:sp>
        <p:sp>
          <p:nvSpPr>
            <p:cNvPr id="89"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9A5315"/>
                </a:solidFill>
                <a:effectLst/>
                <a:uLnTx/>
                <a:uFillTx/>
                <a:latin typeface="Segoe Print"/>
                <a:ea typeface="+mn-ea"/>
                <a:cs typeface="+mn-cs"/>
              </a:endParaRPr>
            </a:p>
          </p:txBody>
        </p:sp>
        <p:sp>
          <p:nvSpPr>
            <p:cNvPr id="90"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9A5315"/>
                </a:solidFill>
                <a:effectLst/>
                <a:uLnTx/>
                <a:uFillTx/>
                <a:latin typeface="Segoe Print"/>
                <a:ea typeface="+mn-ea"/>
                <a:cs typeface="+mn-cs"/>
              </a:endParaRPr>
            </a:p>
          </p:txBody>
        </p:sp>
        <p:sp>
          <p:nvSpPr>
            <p:cNvPr id="91"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9A5315"/>
                </a:solidFill>
                <a:effectLst/>
                <a:uLnTx/>
                <a:uFillTx/>
                <a:latin typeface="Segoe Print"/>
                <a:ea typeface="+mn-ea"/>
                <a:cs typeface="+mn-cs"/>
              </a:endParaRPr>
            </a:p>
          </p:txBody>
        </p:sp>
        <p:sp>
          <p:nvSpPr>
            <p:cNvPr id="92"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9A5315"/>
                </a:solidFill>
                <a:effectLst/>
                <a:uLnTx/>
                <a:uFillTx/>
                <a:latin typeface="Segoe Print"/>
                <a:ea typeface="+mn-ea"/>
                <a:cs typeface="+mn-cs"/>
              </a:endParaRPr>
            </a:p>
          </p:txBody>
        </p:sp>
        <p:sp>
          <p:nvSpPr>
            <p:cNvPr id="93"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9A5315"/>
                </a:solidFill>
                <a:effectLst/>
                <a:uLnTx/>
                <a:uFillTx/>
                <a:latin typeface="Segoe Print"/>
                <a:ea typeface="+mn-ea"/>
                <a:cs typeface="+mn-cs"/>
              </a:endParaRPr>
            </a:p>
          </p:txBody>
        </p:sp>
        <p:sp>
          <p:nvSpPr>
            <p:cNvPr id="94"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9A5315"/>
                </a:solidFill>
                <a:effectLst/>
                <a:uLnTx/>
                <a:uFillTx/>
                <a:latin typeface="Segoe Print"/>
                <a:ea typeface="+mn-ea"/>
                <a:cs typeface="+mn-cs"/>
              </a:endParaRPr>
            </a:p>
          </p:txBody>
        </p:sp>
        <p:sp>
          <p:nvSpPr>
            <p:cNvPr id="95"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9A5315"/>
                </a:solidFill>
                <a:effectLst/>
                <a:uLnTx/>
                <a:uFillTx/>
                <a:latin typeface="Segoe Print"/>
                <a:ea typeface="+mn-ea"/>
                <a:cs typeface="+mn-cs"/>
              </a:endParaRPr>
            </a:p>
          </p:txBody>
        </p:sp>
        <p:sp>
          <p:nvSpPr>
            <p:cNvPr id="96"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9A5315"/>
                </a:solidFill>
                <a:effectLst/>
                <a:uLnTx/>
                <a:uFillTx/>
                <a:latin typeface="Segoe Print"/>
                <a:ea typeface="+mn-ea"/>
                <a:cs typeface="+mn-cs"/>
              </a:endParaRPr>
            </a:p>
          </p:txBody>
        </p:sp>
      </p:grpSp>
      <p:sp>
        <p:nvSpPr>
          <p:cNvPr id="97" name="Picture Placeholder 33" descr="An empty placeholder to add an image. Click on the placeholder and select the image that you wish to add."/>
          <p:cNvSpPr>
            <a:spLocks noGrp="1"/>
          </p:cNvSpPr>
          <p:nvPr>
            <p:ph type="pic" sz="quarter" idx="17"/>
          </p:nvPr>
        </p:nvSpPr>
        <p:spPr>
          <a:xfrm>
            <a:off x="840795" y="1020193"/>
            <a:ext cx="3886200" cy="4572000"/>
          </a:xfrm>
          <a:solidFill>
            <a:schemeClr val="bg2"/>
          </a:solidFill>
          <a:ln w="38100">
            <a:solidFill>
              <a:schemeClr val="bg1"/>
            </a:solidFill>
          </a:ln>
        </p:spPr>
        <p:txBody>
          <a:bodyPr/>
          <a:lstStyle>
            <a:lvl1pPr marL="0" indent="0" algn="ctr">
              <a:buNone/>
              <a:defRPr/>
            </a:lvl1pPr>
          </a:lstStyle>
          <a:p>
            <a:r>
              <a:rPr lang="en-US" dirty="0"/>
              <a:t>Click icon to add picture</a:t>
            </a:r>
            <a:endParaRPr dirty="0"/>
          </a:p>
        </p:txBody>
      </p:sp>
      <p:grpSp>
        <p:nvGrpSpPr>
          <p:cNvPr id="98" name="Group 97"/>
          <p:cNvGrpSpPr/>
          <p:nvPr/>
        </p:nvGrpSpPr>
        <p:grpSpPr>
          <a:xfrm>
            <a:off x="5322489" y="319177"/>
            <a:ext cx="3389607" cy="2710838"/>
            <a:chOff x="895350" y="3313113"/>
            <a:chExt cx="3613151" cy="2790825"/>
          </a:xfrm>
          <a:solidFill>
            <a:schemeClr val="tx1">
              <a:lumMod val="50000"/>
            </a:schemeClr>
          </a:solidFill>
        </p:grpSpPr>
        <p:sp>
          <p:nvSpPr>
            <p:cNvPr id="99"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9A5315"/>
                </a:solidFill>
                <a:effectLst/>
                <a:uLnTx/>
                <a:uFillTx/>
                <a:latin typeface="Segoe Print"/>
                <a:ea typeface="+mn-ea"/>
                <a:cs typeface="+mn-cs"/>
              </a:endParaRPr>
            </a:p>
          </p:txBody>
        </p:sp>
        <p:sp>
          <p:nvSpPr>
            <p:cNvPr id="100"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9A5315"/>
                </a:solidFill>
                <a:effectLst/>
                <a:uLnTx/>
                <a:uFillTx/>
                <a:latin typeface="Segoe Print"/>
                <a:ea typeface="+mn-ea"/>
                <a:cs typeface="+mn-cs"/>
              </a:endParaRPr>
            </a:p>
          </p:txBody>
        </p:sp>
        <p:sp>
          <p:nvSpPr>
            <p:cNvPr id="101"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9A5315"/>
                </a:solidFill>
                <a:effectLst/>
                <a:uLnTx/>
                <a:uFillTx/>
                <a:latin typeface="Segoe Print"/>
                <a:ea typeface="+mn-ea"/>
                <a:cs typeface="+mn-cs"/>
              </a:endParaRPr>
            </a:p>
          </p:txBody>
        </p:sp>
        <p:sp>
          <p:nvSpPr>
            <p:cNvPr id="102"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9A5315"/>
                </a:solidFill>
                <a:effectLst/>
                <a:uLnTx/>
                <a:uFillTx/>
                <a:latin typeface="Segoe Print"/>
                <a:ea typeface="+mn-ea"/>
                <a:cs typeface="+mn-cs"/>
              </a:endParaRPr>
            </a:p>
          </p:txBody>
        </p:sp>
        <p:sp>
          <p:nvSpPr>
            <p:cNvPr id="103"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9A5315"/>
                </a:solidFill>
                <a:effectLst/>
                <a:uLnTx/>
                <a:uFillTx/>
                <a:latin typeface="Segoe Print"/>
                <a:ea typeface="+mn-ea"/>
                <a:cs typeface="+mn-cs"/>
              </a:endParaRPr>
            </a:p>
          </p:txBody>
        </p:sp>
        <p:sp>
          <p:nvSpPr>
            <p:cNvPr id="104"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9A5315"/>
                </a:solidFill>
                <a:effectLst/>
                <a:uLnTx/>
                <a:uFillTx/>
                <a:latin typeface="Segoe Print"/>
                <a:ea typeface="+mn-ea"/>
                <a:cs typeface="+mn-cs"/>
              </a:endParaRPr>
            </a:p>
          </p:txBody>
        </p:sp>
        <p:sp>
          <p:nvSpPr>
            <p:cNvPr id="105"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9A5315"/>
                </a:solidFill>
                <a:effectLst/>
                <a:uLnTx/>
                <a:uFillTx/>
                <a:latin typeface="Segoe Print"/>
                <a:ea typeface="+mn-ea"/>
                <a:cs typeface="+mn-cs"/>
              </a:endParaRPr>
            </a:p>
          </p:txBody>
        </p:sp>
        <p:sp>
          <p:nvSpPr>
            <p:cNvPr id="106"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9A5315"/>
                </a:solidFill>
                <a:effectLst/>
                <a:uLnTx/>
                <a:uFillTx/>
                <a:latin typeface="Segoe Print"/>
                <a:ea typeface="+mn-ea"/>
                <a:cs typeface="+mn-cs"/>
              </a:endParaRPr>
            </a:p>
          </p:txBody>
        </p:sp>
        <p:sp>
          <p:nvSpPr>
            <p:cNvPr id="107"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9A5315"/>
                </a:solidFill>
                <a:effectLst/>
                <a:uLnTx/>
                <a:uFillTx/>
                <a:latin typeface="Segoe Print"/>
                <a:ea typeface="+mn-ea"/>
                <a:cs typeface="+mn-cs"/>
              </a:endParaRPr>
            </a:p>
          </p:txBody>
        </p:sp>
        <p:sp>
          <p:nvSpPr>
            <p:cNvPr id="108"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9A5315"/>
                </a:solidFill>
                <a:effectLst/>
                <a:uLnTx/>
                <a:uFillTx/>
                <a:latin typeface="Segoe Print"/>
                <a:ea typeface="+mn-ea"/>
                <a:cs typeface="+mn-cs"/>
              </a:endParaRPr>
            </a:p>
          </p:txBody>
        </p:sp>
        <p:sp>
          <p:nvSpPr>
            <p:cNvPr id="109"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9A5315"/>
                </a:solidFill>
                <a:effectLst/>
                <a:uLnTx/>
                <a:uFillTx/>
                <a:latin typeface="Segoe Print"/>
                <a:ea typeface="+mn-ea"/>
                <a:cs typeface="+mn-cs"/>
              </a:endParaRPr>
            </a:p>
          </p:txBody>
        </p:sp>
        <p:sp>
          <p:nvSpPr>
            <p:cNvPr id="110"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9A5315"/>
                </a:solidFill>
                <a:effectLst/>
                <a:uLnTx/>
                <a:uFillTx/>
                <a:latin typeface="Segoe Print"/>
                <a:ea typeface="+mn-ea"/>
                <a:cs typeface="+mn-cs"/>
              </a:endParaRPr>
            </a:p>
          </p:txBody>
        </p:sp>
      </p:grpSp>
      <p:sp>
        <p:nvSpPr>
          <p:cNvPr id="111" name="Picture Placeholder 33" descr="An empty placeholder to add an image. Click on the placeholder and select the image that you wish to add."/>
          <p:cNvSpPr>
            <a:spLocks noGrp="1" noChangeAspect="1"/>
          </p:cNvSpPr>
          <p:nvPr>
            <p:ph type="pic" sz="quarter" idx="18"/>
          </p:nvPr>
        </p:nvSpPr>
        <p:spPr>
          <a:xfrm>
            <a:off x="5546780" y="529603"/>
            <a:ext cx="2993366" cy="2305338"/>
          </a:xfrm>
          <a:solidFill>
            <a:schemeClr val="bg2"/>
          </a:solidFill>
          <a:ln w="38100">
            <a:solidFill>
              <a:schemeClr val="bg1"/>
            </a:solidFill>
          </a:ln>
        </p:spPr>
        <p:txBody>
          <a:bodyPr/>
          <a:lstStyle>
            <a:lvl1pPr marL="0" indent="0" algn="ctr">
              <a:buNone/>
              <a:defRPr/>
            </a:lvl1pPr>
          </a:lstStyle>
          <a:p>
            <a:r>
              <a:rPr lang="en-US" dirty="0"/>
              <a:t>Click icon to add picture</a:t>
            </a:r>
            <a:endParaRPr dirty="0"/>
          </a:p>
        </p:txBody>
      </p:sp>
      <p:grpSp>
        <p:nvGrpSpPr>
          <p:cNvPr id="112" name="Group 111"/>
          <p:cNvGrpSpPr/>
          <p:nvPr/>
        </p:nvGrpSpPr>
        <p:grpSpPr>
          <a:xfrm>
            <a:off x="5322489" y="3245640"/>
            <a:ext cx="3389607" cy="2710838"/>
            <a:chOff x="895350" y="3313113"/>
            <a:chExt cx="3613151" cy="2790825"/>
          </a:xfrm>
          <a:solidFill>
            <a:schemeClr val="tx1">
              <a:lumMod val="50000"/>
            </a:schemeClr>
          </a:solidFill>
        </p:grpSpPr>
        <p:sp>
          <p:nvSpPr>
            <p:cNvPr id="11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9A5315"/>
                </a:solidFill>
                <a:effectLst/>
                <a:uLnTx/>
                <a:uFillTx/>
                <a:latin typeface="Segoe Print"/>
                <a:ea typeface="+mn-ea"/>
                <a:cs typeface="+mn-cs"/>
              </a:endParaRPr>
            </a:p>
          </p:txBody>
        </p:sp>
        <p:sp>
          <p:nvSpPr>
            <p:cNvPr id="11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9A5315"/>
                </a:solidFill>
                <a:effectLst/>
                <a:uLnTx/>
                <a:uFillTx/>
                <a:latin typeface="Segoe Print"/>
                <a:ea typeface="+mn-ea"/>
                <a:cs typeface="+mn-cs"/>
              </a:endParaRPr>
            </a:p>
          </p:txBody>
        </p:sp>
        <p:sp>
          <p:nvSpPr>
            <p:cNvPr id="11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9A5315"/>
                </a:solidFill>
                <a:effectLst/>
                <a:uLnTx/>
                <a:uFillTx/>
                <a:latin typeface="Segoe Print"/>
                <a:ea typeface="+mn-ea"/>
                <a:cs typeface="+mn-cs"/>
              </a:endParaRPr>
            </a:p>
          </p:txBody>
        </p:sp>
        <p:sp>
          <p:nvSpPr>
            <p:cNvPr id="11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9A5315"/>
                </a:solidFill>
                <a:effectLst/>
                <a:uLnTx/>
                <a:uFillTx/>
                <a:latin typeface="Segoe Print"/>
                <a:ea typeface="+mn-ea"/>
                <a:cs typeface="+mn-cs"/>
              </a:endParaRPr>
            </a:p>
          </p:txBody>
        </p:sp>
        <p:sp>
          <p:nvSpPr>
            <p:cNvPr id="11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9A5315"/>
                </a:solidFill>
                <a:effectLst/>
                <a:uLnTx/>
                <a:uFillTx/>
                <a:latin typeface="Segoe Print"/>
                <a:ea typeface="+mn-ea"/>
                <a:cs typeface="+mn-cs"/>
              </a:endParaRPr>
            </a:p>
          </p:txBody>
        </p:sp>
        <p:sp>
          <p:nvSpPr>
            <p:cNvPr id="11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9A5315"/>
                </a:solidFill>
                <a:effectLst/>
                <a:uLnTx/>
                <a:uFillTx/>
                <a:latin typeface="Segoe Print"/>
                <a:ea typeface="+mn-ea"/>
                <a:cs typeface="+mn-cs"/>
              </a:endParaRPr>
            </a:p>
          </p:txBody>
        </p:sp>
        <p:sp>
          <p:nvSpPr>
            <p:cNvPr id="11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9A5315"/>
                </a:solidFill>
                <a:effectLst/>
                <a:uLnTx/>
                <a:uFillTx/>
                <a:latin typeface="Segoe Print"/>
                <a:ea typeface="+mn-ea"/>
                <a:cs typeface="+mn-cs"/>
              </a:endParaRPr>
            </a:p>
          </p:txBody>
        </p:sp>
        <p:sp>
          <p:nvSpPr>
            <p:cNvPr id="12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9A5315"/>
                </a:solidFill>
                <a:effectLst/>
                <a:uLnTx/>
                <a:uFillTx/>
                <a:latin typeface="Segoe Print"/>
                <a:ea typeface="+mn-ea"/>
                <a:cs typeface="+mn-cs"/>
              </a:endParaRPr>
            </a:p>
          </p:txBody>
        </p:sp>
        <p:sp>
          <p:nvSpPr>
            <p:cNvPr id="12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9A5315"/>
                </a:solidFill>
                <a:effectLst/>
                <a:uLnTx/>
                <a:uFillTx/>
                <a:latin typeface="Segoe Print"/>
                <a:ea typeface="+mn-ea"/>
                <a:cs typeface="+mn-cs"/>
              </a:endParaRPr>
            </a:p>
          </p:txBody>
        </p:sp>
        <p:sp>
          <p:nvSpPr>
            <p:cNvPr id="12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9A5315"/>
                </a:solidFill>
                <a:effectLst/>
                <a:uLnTx/>
                <a:uFillTx/>
                <a:latin typeface="Segoe Print"/>
                <a:ea typeface="+mn-ea"/>
                <a:cs typeface="+mn-cs"/>
              </a:endParaRPr>
            </a:p>
          </p:txBody>
        </p:sp>
        <p:sp>
          <p:nvSpPr>
            <p:cNvPr id="12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9A5315"/>
                </a:solidFill>
                <a:effectLst/>
                <a:uLnTx/>
                <a:uFillTx/>
                <a:latin typeface="Segoe Print"/>
                <a:ea typeface="+mn-ea"/>
                <a:cs typeface="+mn-cs"/>
              </a:endParaRPr>
            </a:p>
          </p:txBody>
        </p:sp>
        <p:sp>
          <p:nvSpPr>
            <p:cNvPr id="12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9A5315"/>
                </a:solidFill>
                <a:effectLst/>
                <a:uLnTx/>
                <a:uFillTx/>
                <a:latin typeface="Segoe Print"/>
                <a:ea typeface="+mn-ea"/>
                <a:cs typeface="+mn-cs"/>
              </a:endParaRPr>
            </a:p>
          </p:txBody>
        </p:sp>
      </p:grpSp>
      <p:sp>
        <p:nvSpPr>
          <p:cNvPr id="125" name="Picture Placeholder 33" descr="An empty placeholder to add an image. Click on the placeholder and select the image that you wish to add."/>
          <p:cNvSpPr>
            <a:spLocks noGrp="1" noChangeAspect="1"/>
          </p:cNvSpPr>
          <p:nvPr>
            <p:ph type="pic" sz="quarter" idx="19"/>
          </p:nvPr>
        </p:nvSpPr>
        <p:spPr>
          <a:xfrm>
            <a:off x="5546780" y="3456066"/>
            <a:ext cx="2993366" cy="2305338"/>
          </a:xfrm>
          <a:solidFill>
            <a:schemeClr val="bg2"/>
          </a:solidFill>
          <a:ln w="38100">
            <a:solidFill>
              <a:schemeClr val="bg1"/>
            </a:solidFill>
          </a:ln>
        </p:spPr>
        <p:txBody>
          <a:bodyPr/>
          <a:lstStyle>
            <a:lvl1pPr marL="0" indent="0" algn="ctr">
              <a:buNone/>
              <a:defRPr/>
            </a:lvl1pPr>
          </a:lstStyle>
          <a:p>
            <a:r>
              <a:rPr lang="en-US" dirty="0"/>
              <a:t>Click icon to add picture</a:t>
            </a:r>
            <a:endParaRPr dirty="0"/>
          </a:p>
        </p:txBody>
      </p:sp>
      <p:sp>
        <p:nvSpPr>
          <p:cNvPr id="126" name="Text Placeholder 3"/>
          <p:cNvSpPr>
            <a:spLocks noGrp="1"/>
          </p:cNvSpPr>
          <p:nvPr>
            <p:ph type="body" sz="half" idx="21"/>
          </p:nvPr>
        </p:nvSpPr>
        <p:spPr>
          <a:xfrm>
            <a:off x="9066214" y="2484992"/>
            <a:ext cx="2286000" cy="3248729"/>
          </a:xfrm>
        </p:spPr>
        <p:txBody>
          <a:bodyPr anchor="t" anchorCtr="0">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8" name="Slide Number Placeholder 7"/>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22B156B-59AE-415F-B24B-8756D48BB977}" type="slidenum">
              <a:rPr kumimoji="0" sz="1100" b="0" i="0" u="none" strike="noStrike" kern="1200" cap="none" spc="0" normalizeH="0" baseline="0" noProof="0">
                <a:ln>
                  <a:noFill/>
                </a:ln>
                <a:solidFill>
                  <a:srgbClr val="9A5315"/>
                </a:solidFill>
                <a:effectLst/>
                <a:uLnTx/>
                <a:uFillTx/>
                <a:latin typeface="Segoe Prin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sz="1100" b="0" i="0" u="none" strike="noStrike" kern="1200" cap="none" spc="0" normalizeH="0" baseline="0" noProof="0" dirty="0">
              <a:ln>
                <a:noFill/>
              </a:ln>
              <a:solidFill>
                <a:srgbClr val="9A5315"/>
              </a:solidFill>
              <a:effectLst/>
              <a:uLnTx/>
              <a:uFillTx/>
              <a:latin typeface="Segoe Print"/>
              <a:ea typeface="+mn-ea"/>
              <a:cs typeface="+mn-cs"/>
            </a:endParaRPr>
          </a:p>
        </p:txBody>
      </p:sp>
      <p:sp>
        <p:nvSpPr>
          <p:cNvPr id="7" name="Footer Placeholder 6"/>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100" b="0" i="0" u="none" strike="noStrike" kern="1200" cap="none" spc="0" normalizeH="0" baseline="0" noProof="0" dirty="0">
              <a:ln>
                <a:noFill/>
              </a:ln>
              <a:solidFill>
                <a:srgbClr val="9A5315"/>
              </a:solidFill>
              <a:effectLst/>
              <a:uLnTx/>
              <a:uFillTx/>
              <a:latin typeface="Segoe Print"/>
              <a:ea typeface="+mn-ea"/>
              <a:cs typeface="+mn-cs"/>
            </a:endParaRPr>
          </a:p>
        </p:txBody>
      </p:sp>
      <p:sp>
        <p:nvSpPr>
          <p:cNvPr id="6" name="Date Placeholder 5"/>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CF99945-0A15-4715-AB6C-F5E56CF20F70}" type="datetimeFigureOut">
              <a:rPr kumimoji="0" lang="en-US" sz="1100" b="0" i="0" u="none" strike="noStrike" kern="1200" cap="none" spc="0" normalizeH="0" baseline="0" noProof="0">
                <a:ln>
                  <a:noFill/>
                </a:ln>
                <a:solidFill>
                  <a:srgbClr val="9A5315"/>
                </a:solidFill>
                <a:effectLst/>
                <a:uLnTx/>
                <a:uFillTx/>
                <a:latin typeface="Segoe Prin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9/9/2023</a:t>
            </a:fld>
            <a:endParaRPr kumimoji="0" sz="1100" b="0" i="0" u="none" strike="noStrike" kern="1200" cap="none" spc="0" normalizeH="0" baseline="0" noProof="0" dirty="0">
              <a:ln>
                <a:noFill/>
              </a:ln>
              <a:solidFill>
                <a:srgbClr val="9A5315"/>
              </a:solidFill>
              <a:effectLst/>
              <a:uLnTx/>
              <a:uFillTx/>
              <a:latin typeface="Segoe Print"/>
              <a:ea typeface="+mn-ea"/>
              <a:cs typeface="+mn-cs"/>
            </a:endParaRPr>
          </a:p>
        </p:txBody>
      </p:sp>
    </p:spTree>
    <p:extLst>
      <p:ext uri="{BB962C8B-B14F-4D97-AF65-F5344CB8AC3E}">
        <p14:creationId xmlns:p14="http://schemas.microsoft.com/office/powerpoint/2010/main" val="3826439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11732" y="1330347"/>
            <a:ext cx="3840480" cy="2103120"/>
          </a:xfrm>
        </p:spPr>
        <p:txBody>
          <a:bodyPr anchor="b">
            <a:normAutofit/>
          </a:bodyPr>
          <a:lstStyle>
            <a:lvl1pPr>
              <a:defRPr sz="3600"/>
            </a:lvl1pPr>
          </a:lstStyle>
          <a:p>
            <a:r>
              <a:rPr lang="en-US"/>
              <a:t>Click to edit Master title style</a:t>
            </a:r>
            <a:endParaRPr dirty="0"/>
          </a:p>
        </p:txBody>
      </p:sp>
      <p:sp>
        <p:nvSpPr>
          <p:cNvPr id="3" name="Content Placeholder 2"/>
          <p:cNvSpPr>
            <a:spLocks noGrp="1"/>
          </p:cNvSpPr>
          <p:nvPr>
            <p:ph idx="1"/>
          </p:nvPr>
        </p:nvSpPr>
        <p:spPr>
          <a:xfrm>
            <a:off x="836613" y="914400"/>
            <a:ext cx="6172201" cy="5029200"/>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Text Placeholder 3"/>
          <p:cNvSpPr>
            <a:spLocks noGrp="1"/>
          </p:cNvSpPr>
          <p:nvPr>
            <p:ph type="body" sz="half" idx="2"/>
          </p:nvPr>
        </p:nvSpPr>
        <p:spPr>
          <a:xfrm>
            <a:off x="7511732" y="3555523"/>
            <a:ext cx="3840480" cy="2388077"/>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Slide Number Placeholder 6"/>
          <p:cNvSpPr>
            <a:spLocks noGrp="1"/>
          </p:cNvSpPr>
          <p:nvPr>
            <p:ph type="sldNum" sz="quarter" idx="12"/>
          </p:nvPr>
        </p:nvSpPr>
        <p:spPr>
          <a:xfrm>
            <a:off x="1065213" y="6019801"/>
            <a:ext cx="762000" cy="228600"/>
          </a:xfrm>
        </p:spPr>
        <p:txBody>
          <a:bodyPr/>
          <a:lstStyle>
            <a:lvl1pPr algn="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022B156B-59AE-415F-B24B-8756D48BB977}" type="slidenum">
              <a:rPr kumimoji="0" sz="1100" b="0" i="0" u="none" strike="noStrike" kern="1200" cap="none" spc="0" normalizeH="0" baseline="0" noProof="0">
                <a:ln>
                  <a:noFill/>
                </a:ln>
                <a:solidFill>
                  <a:srgbClr val="9A5315"/>
                </a:solidFill>
                <a:effectLst/>
                <a:uLnTx/>
                <a:uFillTx/>
                <a:latin typeface="Segoe Prin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sz="1100" b="0" i="0" u="none" strike="noStrike" kern="1200" cap="none" spc="0" normalizeH="0" baseline="0" noProof="0" dirty="0">
              <a:ln>
                <a:noFill/>
              </a:ln>
              <a:solidFill>
                <a:srgbClr val="9A5315"/>
              </a:solidFill>
              <a:effectLst/>
              <a:uLnTx/>
              <a:uFillTx/>
              <a:latin typeface="Segoe Print"/>
              <a:ea typeface="+mn-ea"/>
              <a:cs typeface="+mn-cs"/>
            </a:endParaRP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100" b="0" i="0" u="none" strike="noStrike" kern="1200" cap="none" spc="0" normalizeH="0" baseline="0" noProof="0" dirty="0">
              <a:ln>
                <a:noFill/>
              </a:ln>
              <a:solidFill>
                <a:srgbClr val="9A5315"/>
              </a:solidFill>
              <a:effectLst/>
              <a:uLnTx/>
              <a:uFillTx/>
              <a:latin typeface="Segoe Print"/>
              <a:ea typeface="+mn-ea"/>
              <a:cs typeface="+mn-cs"/>
            </a:endParaRPr>
          </a:p>
        </p:txBody>
      </p:sp>
      <p:sp>
        <p:nvSpPr>
          <p:cNvPr id="5" name="Date Placeholder 4"/>
          <p:cNvSpPr>
            <a:spLocks noGrp="1"/>
          </p:cNvSpPr>
          <p:nvPr>
            <p:ph type="dt" sz="half" idx="10"/>
          </p:nvPr>
        </p:nvSpPr>
        <p:spPr>
          <a:xfrm>
            <a:off x="8075611" y="6019801"/>
            <a:ext cx="1396260" cy="22860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CF99945-0A15-4715-AB6C-F5E56CF20F70}" type="datetimeFigureOut">
              <a:rPr kumimoji="0" lang="en-US" sz="1100" b="0" i="0" u="none" strike="noStrike" kern="1200" cap="none" spc="0" normalizeH="0" baseline="0" noProof="0">
                <a:ln>
                  <a:noFill/>
                </a:ln>
                <a:solidFill>
                  <a:srgbClr val="9A5315"/>
                </a:solidFill>
                <a:effectLst/>
                <a:uLnTx/>
                <a:uFillTx/>
                <a:latin typeface="Segoe Prin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9/9/2023</a:t>
            </a:fld>
            <a:endParaRPr kumimoji="0" sz="1100" b="0" i="0" u="none" strike="noStrike" kern="1200" cap="none" spc="0" normalizeH="0" baseline="0" noProof="0" dirty="0">
              <a:ln>
                <a:noFill/>
              </a:ln>
              <a:solidFill>
                <a:srgbClr val="9A5315"/>
              </a:solidFill>
              <a:effectLst/>
              <a:uLnTx/>
              <a:uFillTx/>
              <a:latin typeface="Segoe Print"/>
              <a:ea typeface="+mn-ea"/>
              <a:cs typeface="+mn-cs"/>
            </a:endParaRPr>
          </a:p>
        </p:txBody>
      </p:sp>
    </p:spTree>
    <p:extLst>
      <p:ext uri="{BB962C8B-B14F-4D97-AF65-F5344CB8AC3E}">
        <p14:creationId xmlns:p14="http://schemas.microsoft.com/office/powerpoint/2010/main" val="542348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492891" y="1330347"/>
            <a:ext cx="3840480" cy="2103120"/>
          </a:xfrm>
        </p:spPr>
        <p:txBody>
          <a:bodyPr anchor="b">
            <a:normAutofit/>
          </a:bodyPr>
          <a:lstStyle>
            <a:lvl1pPr>
              <a:defRPr sz="3600"/>
            </a:lvl1pPr>
          </a:lstStyle>
          <a:p>
            <a:r>
              <a:rPr lang="en-US"/>
              <a:t>Click to edit Master title style</a:t>
            </a:r>
            <a:endParaRPr dirty="0"/>
          </a:p>
        </p:txBody>
      </p:sp>
      <p:grpSp>
        <p:nvGrpSpPr>
          <p:cNvPr id="8" name="Group 7"/>
          <p:cNvGrpSpPr/>
          <p:nvPr/>
        </p:nvGrpSpPr>
        <p:grpSpPr>
          <a:xfrm>
            <a:off x="595546" y="781398"/>
            <a:ext cx="6433398" cy="5053665"/>
            <a:chOff x="5162444" y="781398"/>
            <a:chExt cx="6433398" cy="5053665"/>
          </a:xfrm>
        </p:grpSpPr>
        <p:sp>
          <p:nvSpPr>
            <p:cNvPr id="9" name="Freeform 42"/>
            <p:cNvSpPr>
              <a:spLocks/>
            </p:cNvSpPr>
            <p:nvPr/>
          </p:nvSpPr>
          <p:spPr bwMode="auto">
            <a:xfrm rot="16200000" flipV="1">
              <a:off x="3342557" y="3275021"/>
              <a:ext cx="3827994" cy="17568"/>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9A5315"/>
                </a:solidFill>
                <a:effectLst/>
                <a:uLnTx/>
                <a:uFillTx/>
                <a:latin typeface="Segoe Print"/>
                <a:ea typeface="+mn-ea"/>
                <a:cs typeface="+mn-cs"/>
              </a:endParaRPr>
            </a:p>
          </p:txBody>
        </p:sp>
        <p:sp>
          <p:nvSpPr>
            <p:cNvPr id="10" name="Freeform 43"/>
            <p:cNvSpPr>
              <a:spLocks/>
            </p:cNvSpPr>
            <p:nvPr/>
          </p:nvSpPr>
          <p:spPr bwMode="auto">
            <a:xfrm rot="16200000" flipV="1">
              <a:off x="9565728" y="3299447"/>
              <a:ext cx="3836876" cy="17568"/>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9A5315"/>
                </a:solidFill>
                <a:effectLst/>
                <a:uLnTx/>
                <a:uFillTx/>
                <a:latin typeface="Segoe Print"/>
                <a:ea typeface="+mn-ea"/>
                <a:cs typeface="+mn-cs"/>
              </a:endParaRPr>
            </a:p>
          </p:txBody>
        </p:sp>
        <p:grpSp>
          <p:nvGrpSpPr>
            <p:cNvPr id="11" name="Group 10"/>
            <p:cNvGrpSpPr/>
            <p:nvPr/>
          </p:nvGrpSpPr>
          <p:grpSpPr>
            <a:xfrm>
              <a:off x="5814205" y="859113"/>
              <a:ext cx="5129146" cy="4880471"/>
              <a:chOff x="7856559" y="859113"/>
              <a:chExt cx="3086791" cy="4880471"/>
            </a:xfrm>
          </p:grpSpPr>
          <p:sp>
            <p:nvSpPr>
              <p:cNvPr id="20" name="Freeform 41"/>
              <p:cNvSpPr>
                <a:spLocks/>
              </p:cNvSpPr>
              <p:nvPr/>
            </p:nvSpPr>
            <p:spPr bwMode="auto">
              <a:xfrm rot="16200000" flipV="1">
                <a:off x="9392183" y="4188416"/>
                <a:ext cx="15544" cy="3086791"/>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9A5315"/>
                  </a:solidFill>
                  <a:effectLst/>
                  <a:uLnTx/>
                  <a:uFillTx/>
                  <a:latin typeface="Segoe Print"/>
                  <a:ea typeface="+mn-ea"/>
                  <a:cs typeface="+mn-cs"/>
                </a:endParaRPr>
              </a:p>
            </p:txBody>
          </p:sp>
          <p:sp>
            <p:nvSpPr>
              <p:cNvPr id="21" name="Freeform 44"/>
              <p:cNvSpPr>
                <a:spLocks/>
              </p:cNvSpPr>
              <p:nvPr/>
            </p:nvSpPr>
            <p:spPr bwMode="auto">
              <a:xfrm rot="16200000" flipV="1">
                <a:off x="9366943" y="-651271"/>
                <a:ext cx="13322" cy="3034090"/>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9A5315"/>
                  </a:solidFill>
                  <a:effectLst/>
                  <a:uLnTx/>
                  <a:uFillTx/>
                  <a:latin typeface="Segoe Print"/>
                  <a:ea typeface="+mn-ea"/>
                  <a:cs typeface="+mn-cs"/>
                </a:endParaRPr>
              </a:p>
            </p:txBody>
          </p:sp>
        </p:grpSp>
        <p:sp>
          <p:nvSpPr>
            <p:cNvPr id="12" name="Freeform 45"/>
            <p:cNvSpPr>
              <a:spLocks noEditPoints="1"/>
            </p:cNvSpPr>
            <p:nvPr/>
          </p:nvSpPr>
          <p:spPr bwMode="auto">
            <a:xfrm rot="16200000" flipV="1">
              <a:off x="5186001" y="5323012"/>
              <a:ext cx="477390" cy="524504"/>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9A5315"/>
                </a:solidFill>
                <a:effectLst/>
                <a:uLnTx/>
                <a:uFillTx/>
                <a:latin typeface="Segoe Print"/>
                <a:ea typeface="+mn-ea"/>
                <a:cs typeface="+mn-cs"/>
              </a:endParaRPr>
            </a:p>
          </p:txBody>
        </p:sp>
        <p:sp>
          <p:nvSpPr>
            <p:cNvPr id="13" name="Freeform 46"/>
            <p:cNvSpPr>
              <a:spLocks noEditPoints="1"/>
            </p:cNvSpPr>
            <p:nvPr/>
          </p:nvSpPr>
          <p:spPr bwMode="auto">
            <a:xfrm rot="16200000" flipV="1">
              <a:off x="5197295" y="5324846"/>
              <a:ext cx="477390" cy="511956"/>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9A5315"/>
                </a:solidFill>
                <a:effectLst/>
                <a:uLnTx/>
                <a:uFillTx/>
                <a:latin typeface="Segoe Print"/>
                <a:ea typeface="+mn-ea"/>
                <a:cs typeface="+mn-cs"/>
              </a:endParaRPr>
            </a:p>
          </p:txBody>
        </p:sp>
        <p:sp>
          <p:nvSpPr>
            <p:cNvPr id="14" name="Freeform 47"/>
            <p:cNvSpPr>
              <a:spLocks noEditPoints="1"/>
            </p:cNvSpPr>
            <p:nvPr/>
          </p:nvSpPr>
          <p:spPr bwMode="auto">
            <a:xfrm rot="16200000" flipV="1">
              <a:off x="11076843" y="5321082"/>
              <a:ext cx="508476" cy="519485"/>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9A5315"/>
                </a:solidFill>
                <a:effectLst/>
                <a:uLnTx/>
                <a:uFillTx/>
                <a:latin typeface="Segoe Print"/>
                <a:ea typeface="+mn-ea"/>
                <a:cs typeface="+mn-cs"/>
              </a:endParaRPr>
            </a:p>
          </p:txBody>
        </p:sp>
        <p:sp>
          <p:nvSpPr>
            <p:cNvPr id="15" name="Freeform 48"/>
            <p:cNvSpPr>
              <a:spLocks noEditPoints="1"/>
            </p:cNvSpPr>
            <p:nvPr/>
          </p:nvSpPr>
          <p:spPr bwMode="auto">
            <a:xfrm rot="16200000" flipV="1">
              <a:off x="11093207" y="5321324"/>
              <a:ext cx="470728" cy="534543"/>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9A5315"/>
                </a:solidFill>
                <a:effectLst/>
                <a:uLnTx/>
                <a:uFillTx/>
                <a:latin typeface="Segoe Print"/>
                <a:ea typeface="+mn-ea"/>
                <a:cs typeface="+mn-cs"/>
              </a:endParaRPr>
            </a:p>
          </p:txBody>
        </p:sp>
        <p:sp>
          <p:nvSpPr>
            <p:cNvPr id="16" name="Freeform 49"/>
            <p:cNvSpPr>
              <a:spLocks noEditPoints="1"/>
            </p:cNvSpPr>
            <p:nvPr/>
          </p:nvSpPr>
          <p:spPr bwMode="auto">
            <a:xfrm rot="16200000" flipV="1">
              <a:off x="11051654" y="771453"/>
              <a:ext cx="468508" cy="519485"/>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9A5315"/>
                </a:solidFill>
                <a:effectLst/>
                <a:uLnTx/>
                <a:uFillTx/>
                <a:latin typeface="Segoe Print"/>
                <a:ea typeface="+mn-ea"/>
                <a:cs typeface="+mn-cs"/>
              </a:endParaRPr>
            </a:p>
          </p:txBody>
        </p:sp>
        <p:sp>
          <p:nvSpPr>
            <p:cNvPr id="17" name="Freeform 50"/>
            <p:cNvSpPr>
              <a:spLocks noEditPoints="1"/>
            </p:cNvSpPr>
            <p:nvPr/>
          </p:nvSpPr>
          <p:spPr bwMode="auto">
            <a:xfrm rot="16200000" flipV="1">
              <a:off x="11044126" y="786511"/>
              <a:ext cx="468508" cy="489370"/>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9A5315"/>
                </a:solidFill>
                <a:effectLst/>
                <a:uLnTx/>
                <a:uFillTx/>
                <a:latin typeface="Segoe Print"/>
                <a:ea typeface="+mn-ea"/>
                <a:cs typeface="+mn-cs"/>
              </a:endParaRPr>
            </a:p>
          </p:txBody>
        </p:sp>
        <p:sp>
          <p:nvSpPr>
            <p:cNvPr id="18" name="Freeform 51"/>
            <p:cNvSpPr>
              <a:spLocks noEditPoints="1"/>
            </p:cNvSpPr>
            <p:nvPr/>
          </p:nvSpPr>
          <p:spPr bwMode="auto">
            <a:xfrm rot="16200000" flipV="1">
              <a:off x="5232723" y="721157"/>
              <a:ext cx="424100" cy="544581"/>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9A5315"/>
                </a:solidFill>
                <a:effectLst/>
                <a:uLnTx/>
                <a:uFillTx/>
                <a:latin typeface="Segoe Print"/>
                <a:ea typeface="+mn-ea"/>
                <a:cs typeface="+mn-cs"/>
              </a:endParaRPr>
            </a:p>
          </p:txBody>
        </p:sp>
        <p:sp>
          <p:nvSpPr>
            <p:cNvPr id="19" name="Freeform 52"/>
            <p:cNvSpPr>
              <a:spLocks noEditPoints="1"/>
            </p:cNvSpPr>
            <p:nvPr/>
          </p:nvSpPr>
          <p:spPr bwMode="auto">
            <a:xfrm rot="16200000" flipV="1">
              <a:off x="5241796" y="749729"/>
              <a:ext cx="428541" cy="491879"/>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9A5315"/>
                </a:solidFill>
                <a:effectLst/>
                <a:uLnTx/>
                <a:uFillTx/>
                <a:latin typeface="Segoe Print"/>
                <a:ea typeface="+mn-ea"/>
                <a:cs typeface="+mn-cs"/>
              </a:endParaRPr>
            </a:p>
          </p:txBody>
        </p:sp>
      </p:grpSp>
      <p:sp>
        <p:nvSpPr>
          <p:cNvPr id="3" name="Picture Placeholder 2" descr="An empty placeholder to add an image. Click on the placeholder and select the image that you wish to add."/>
          <p:cNvSpPr>
            <a:spLocks noGrp="1"/>
          </p:cNvSpPr>
          <p:nvPr>
            <p:ph type="pic" idx="1"/>
          </p:nvPr>
        </p:nvSpPr>
        <p:spPr>
          <a:xfrm>
            <a:off x="836613" y="1031195"/>
            <a:ext cx="5943600" cy="4572000"/>
          </a:xfrm>
          <a:solidFill>
            <a:schemeClr val="accent2">
              <a:lumMod val="40000"/>
              <a:lumOff val="60000"/>
            </a:schemeClr>
          </a:solidFill>
          <a:ln w="38100">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dirty="0"/>
          </a:p>
        </p:txBody>
      </p:sp>
      <p:sp>
        <p:nvSpPr>
          <p:cNvPr id="4" name="Text Placeholder 3"/>
          <p:cNvSpPr>
            <a:spLocks noGrp="1"/>
          </p:cNvSpPr>
          <p:nvPr>
            <p:ph type="body" sz="half" idx="2"/>
          </p:nvPr>
        </p:nvSpPr>
        <p:spPr>
          <a:xfrm>
            <a:off x="7492891" y="3555521"/>
            <a:ext cx="3840480" cy="2168517"/>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Slide Number Placeholder 6"/>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22B156B-59AE-415F-B24B-8756D48BB977}" type="slidenum">
              <a:rPr kumimoji="0" sz="1100" b="0" i="0" u="none" strike="noStrike" kern="1200" cap="none" spc="0" normalizeH="0" baseline="0" noProof="0">
                <a:ln>
                  <a:noFill/>
                </a:ln>
                <a:solidFill>
                  <a:srgbClr val="9A5315"/>
                </a:solidFill>
                <a:effectLst/>
                <a:uLnTx/>
                <a:uFillTx/>
                <a:latin typeface="Segoe Prin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sz="1100" b="0" i="0" u="none" strike="noStrike" kern="1200" cap="none" spc="0" normalizeH="0" baseline="0" noProof="0" dirty="0">
              <a:ln>
                <a:noFill/>
              </a:ln>
              <a:solidFill>
                <a:srgbClr val="9A5315"/>
              </a:solidFill>
              <a:effectLst/>
              <a:uLnTx/>
              <a:uFillTx/>
              <a:latin typeface="Segoe Print"/>
              <a:ea typeface="+mn-ea"/>
              <a:cs typeface="+mn-cs"/>
            </a:endParaRP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100" b="0" i="0" u="none" strike="noStrike" kern="1200" cap="none" spc="0" normalizeH="0" baseline="0" noProof="0" dirty="0">
              <a:ln>
                <a:noFill/>
              </a:ln>
              <a:solidFill>
                <a:srgbClr val="9A5315"/>
              </a:solidFill>
              <a:effectLst/>
              <a:uLnTx/>
              <a:uFillTx/>
              <a:latin typeface="Segoe Print"/>
              <a:ea typeface="+mn-ea"/>
              <a:cs typeface="+mn-cs"/>
            </a:endParaRP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CF99945-0A15-4715-AB6C-F5E56CF20F70}" type="datetimeFigureOut">
              <a:rPr kumimoji="0" lang="en-US" sz="1100" b="0" i="0" u="none" strike="noStrike" kern="1200" cap="none" spc="0" normalizeH="0" baseline="0" noProof="0">
                <a:ln>
                  <a:noFill/>
                </a:ln>
                <a:solidFill>
                  <a:srgbClr val="9A5315"/>
                </a:solidFill>
                <a:effectLst/>
                <a:uLnTx/>
                <a:uFillTx/>
                <a:latin typeface="Segoe Prin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9/9/2023</a:t>
            </a:fld>
            <a:endParaRPr kumimoji="0" sz="1100" b="0" i="0" u="none" strike="noStrike" kern="1200" cap="none" spc="0" normalizeH="0" baseline="0" noProof="0" dirty="0">
              <a:ln>
                <a:noFill/>
              </a:ln>
              <a:solidFill>
                <a:srgbClr val="9A5315"/>
              </a:solidFill>
              <a:effectLst/>
              <a:uLnTx/>
              <a:uFillTx/>
              <a:latin typeface="Segoe Print"/>
              <a:ea typeface="+mn-ea"/>
              <a:cs typeface="+mn-cs"/>
            </a:endParaRPr>
          </a:p>
        </p:txBody>
      </p:sp>
    </p:spTree>
    <p:extLst>
      <p:ext uri="{BB962C8B-B14F-4D97-AF65-F5344CB8AC3E}">
        <p14:creationId xmlns:p14="http://schemas.microsoft.com/office/powerpoint/2010/main" val="40924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Slide Number Placeholder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22B156B-59AE-415F-B24B-8756D48BB977}" type="slidenum">
              <a:rPr kumimoji="0" sz="1100" b="0" i="0" u="none" strike="noStrike" kern="1200" cap="none" spc="0" normalizeH="0" baseline="0" noProof="0">
                <a:ln>
                  <a:noFill/>
                </a:ln>
                <a:solidFill>
                  <a:srgbClr val="9A5315"/>
                </a:solidFill>
                <a:effectLst/>
                <a:uLnTx/>
                <a:uFillTx/>
                <a:latin typeface="Segoe Prin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sz="1100" b="0" i="0" u="none" strike="noStrike" kern="1200" cap="none" spc="0" normalizeH="0" baseline="0" noProof="0" dirty="0">
              <a:ln>
                <a:noFill/>
              </a:ln>
              <a:solidFill>
                <a:srgbClr val="9A5315"/>
              </a:solidFill>
              <a:effectLst/>
              <a:uLnTx/>
              <a:uFillTx/>
              <a:latin typeface="Segoe Print"/>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100" b="0" i="0" u="none" strike="noStrike" kern="1200" cap="none" spc="0" normalizeH="0" baseline="0" noProof="0" dirty="0">
              <a:ln>
                <a:noFill/>
              </a:ln>
              <a:solidFill>
                <a:srgbClr val="9A5315"/>
              </a:solidFill>
              <a:effectLst/>
              <a:uLnTx/>
              <a:uFillTx/>
              <a:latin typeface="Segoe Print"/>
              <a:ea typeface="+mn-ea"/>
              <a:cs typeface="+mn-cs"/>
            </a:endParaRP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CF99945-0A15-4715-AB6C-F5E56CF20F70}" type="datetimeFigureOut">
              <a:rPr kumimoji="0" lang="en-US" sz="1100" b="0" i="0" u="none" strike="noStrike" kern="1200" cap="none" spc="0" normalizeH="0" baseline="0" noProof="0">
                <a:ln>
                  <a:noFill/>
                </a:ln>
                <a:solidFill>
                  <a:srgbClr val="9A5315"/>
                </a:solidFill>
                <a:effectLst/>
                <a:uLnTx/>
                <a:uFillTx/>
                <a:latin typeface="Segoe Prin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9/9/2023</a:t>
            </a:fld>
            <a:endParaRPr kumimoji="0" sz="1100" b="0" i="0" u="none" strike="noStrike" kern="1200" cap="none" spc="0" normalizeH="0" baseline="0" noProof="0" dirty="0">
              <a:ln>
                <a:noFill/>
              </a:ln>
              <a:solidFill>
                <a:srgbClr val="9A5315"/>
              </a:solidFill>
              <a:effectLst/>
              <a:uLnTx/>
              <a:uFillTx/>
              <a:latin typeface="Segoe Print"/>
              <a:ea typeface="+mn-ea"/>
              <a:cs typeface="+mn-cs"/>
            </a:endParaRPr>
          </a:p>
        </p:txBody>
      </p:sp>
    </p:spTree>
    <p:extLst>
      <p:ext uri="{BB962C8B-B14F-4D97-AF65-F5344CB8AC3E}">
        <p14:creationId xmlns:p14="http://schemas.microsoft.com/office/powerpoint/2010/main" val="3692564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extLst>
    <p:ext uri="{DCECCB84-F9BA-43D5-87BE-67443E8EF086}">
      <p15:sldGuideLst xmlns:p15="http://schemas.microsoft.com/office/powerpoint/2012/main" xmlns="">
        <p15:guide id="1" orient="horz" pos="216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624268" y="304800"/>
            <a:ext cx="1729531" cy="56769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838199" y="304800"/>
            <a:ext cx="8633671" cy="56769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Slide Number Placeholder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22B156B-59AE-415F-B24B-8756D48BB977}" type="slidenum">
              <a:rPr kumimoji="0" sz="1100" b="0" i="0" u="none" strike="noStrike" kern="1200" cap="none" spc="0" normalizeH="0" baseline="0" noProof="0">
                <a:ln>
                  <a:noFill/>
                </a:ln>
                <a:solidFill>
                  <a:srgbClr val="9A5315"/>
                </a:solidFill>
                <a:effectLst/>
                <a:uLnTx/>
                <a:uFillTx/>
                <a:latin typeface="Segoe Prin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sz="1100" b="0" i="0" u="none" strike="noStrike" kern="1200" cap="none" spc="0" normalizeH="0" baseline="0" noProof="0" dirty="0">
              <a:ln>
                <a:noFill/>
              </a:ln>
              <a:solidFill>
                <a:srgbClr val="9A5315"/>
              </a:solidFill>
              <a:effectLst/>
              <a:uLnTx/>
              <a:uFillTx/>
              <a:latin typeface="Segoe Print"/>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100" b="0" i="0" u="none" strike="noStrike" kern="1200" cap="none" spc="0" normalizeH="0" baseline="0" noProof="0" dirty="0">
              <a:ln>
                <a:noFill/>
              </a:ln>
              <a:solidFill>
                <a:srgbClr val="9A5315"/>
              </a:solidFill>
              <a:effectLst/>
              <a:uLnTx/>
              <a:uFillTx/>
              <a:latin typeface="Segoe Print"/>
              <a:ea typeface="+mn-ea"/>
              <a:cs typeface="+mn-cs"/>
            </a:endParaRP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CF99945-0A15-4715-AB6C-F5E56CF20F70}" type="datetimeFigureOut">
              <a:rPr kumimoji="0" lang="en-US" sz="1100" b="0" i="0" u="none" strike="noStrike" kern="1200" cap="none" spc="0" normalizeH="0" baseline="0" noProof="0">
                <a:ln>
                  <a:noFill/>
                </a:ln>
                <a:solidFill>
                  <a:srgbClr val="9A5315"/>
                </a:solidFill>
                <a:effectLst/>
                <a:uLnTx/>
                <a:uFillTx/>
                <a:latin typeface="Segoe Prin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9/9/2023</a:t>
            </a:fld>
            <a:endParaRPr kumimoji="0" sz="1100" b="0" i="0" u="none" strike="noStrike" kern="1200" cap="none" spc="0" normalizeH="0" baseline="0" noProof="0" dirty="0">
              <a:ln>
                <a:noFill/>
              </a:ln>
              <a:solidFill>
                <a:srgbClr val="9A5315"/>
              </a:solidFill>
              <a:effectLst/>
              <a:uLnTx/>
              <a:uFillTx/>
              <a:latin typeface="Segoe Print"/>
              <a:ea typeface="+mn-ea"/>
              <a:cs typeface="+mn-cs"/>
            </a:endParaRPr>
          </a:p>
        </p:txBody>
      </p:sp>
    </p:spTree>
    <p:extLst>
      <p:ext uri="{BB962C8B-B14F-4D97-AF65-F5344CB8AC3E}">
        <p14:creationId xmlns:p14="http://schemas.microsoft.com/office/powerpoint/2010/main" val="1206864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265611" y="1752600"/>
            <a:ext cx="6858002" cy="1828800"/>
          </a:xfrm>
        </p:spPr>
        <p:txBody>
          <a:bodyPr anchor="b">
            <a:normAutofit/>
          </a:bodyPr>
          <a:lstStyle>
            <a:lvl1pPr algn="l">
              <a:defRPr sz="5400"/>
            </a:lvl1pPr>
          </a:lstStyle>
          <a:p>
            <a:r>
              <a:rPr lang="en-US"/>
              <a:t>Click to edit Master title style</a:t>
            </a:r>
            <a:endParaRPr/>
          </a:p>
        </p:txBody>
      </p:sp>
      <p:sp>
        <p:nvSpPr>
          <p:cNvPr id="3" name="Subtitle 2"/>
          <p:cNvSpPr>
            <a:spLocks noGrp="1"/>
          </p:cNvSpPr>
          <p:nvPr>
            <p:ph type="subTitle" idx="1"/>
          </p:nvPr>
        </p:nvSpPr>
        <p:spPr>
          <a:xfrm>
            <a:off x="4265610" y="3733800"/>
            <a:ext cx="6858002" cy="914400"/>
          </a:xfrm>
        </p:spPr>
        <p:txBody>
          <a:bodyPr/>
          <a:lstStyle>
            <a:lvl1pPr marL="0" indent="0" algn="l">
              <a:spcBef>
                <a:spcPts val="0"/>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a:p>
        </p:txBody>
      </p:sp>
    </p:spTree>
    <p:extLst>
      <p:ext uri="{BB962C8B-B14F-4D97-AF65-F5344CB8AC3E}">
        <p14:creationId xmlns:p14="http://schemas.microsoft.com/office/powerpoint/2010/main" val="2397351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265613" y="1828800"/>
            <a:ext cx="6858002" cy="1828800"/>
          </a:xfrm>
        </p:spPr>
        <p:txBody>
          <a:bodyPr anchor="b">
            <a:normAutofit/>
          </a:bodyPr>
          <a:lstStyle>
            <a:lvl1pPr>
              <a:defRPr sz="4400"/>
            </a:lvl1pPr>
          </a:lstStyle>
          <a:p>
            <a:r>
              <a:rPr lang="en-US"/>
              <a:t>Click to edit Master title style</a:t>
            </a:r>
            <a:endParaRPr/>
          </a:p>
        </p:txBody>
      </p:sp>
      <p:sp>
        <p:nvSpPr>
          <p:cNvPr id="3" name="Text Placeholder 2"/>
          <p:cNvSpPr>
            <a:spLocks noGrp="1"/>
          </p:cNvSpPr>
          <p:nvPr>
            <p:ph type="body" idx="1"/>
          </p:nvPr>
        </p:nvSpPr>
        <p:spPr>
          <a:xfrm>
            <a:off x="4265610" y="3733800"/>
            <a:ext cx="6858002" cy="914400"/>
          </a:xfrm>
        </p:spPr>
        <p:txBody>
          <a:bodyPr/>
          <a:lstStyle>
            <a:lvl1pPr marL="0" indent="0">
              <a:spcBef>
                <a:spcPts val="0"/>
              </a:spcBef>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6704737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Slide Number Placeholder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22B156B-59AE-415F-B24B-8756D48BB977}" type="slidenum">
              <a:rPr kumimoji="0" sz="1100" b="0" i="0" u="none" strike="noStrike" kern="1200" cap="none" spc="0" normalizeH="0" baseline="0" noProof="0">
                <a:ln>
                  <a:noFill/>
                </a:ln>
                <a:solidFill>
                  <a:srgbClr val="9A5315"/>
                </a:solidFill>
                <a:effectLst/>
                <a:uLnTx/>
                <a:uFillTx/>
                <a:latin typeface="Segoe Prin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sz="1100" b="0" i="0" u="none" strike="noStrike" kern="1200" cap="none" spc="0" normalizeH="0" baseline="0" noProof="0" dirty="0">
              <a:ln>
                <a:noFill/>
              </a:ln>
              <a:solidFill>
                <a:srgbClr val="9A5315"/>
              </a:solidFill>
              <a:effectLst/>
              <a:uLnTx/>
              <a:uFillTx/>
              <a:latin typeface="Segoe Print"/>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100" b="0" i="0" u="none" strike="noStrike" kern="1200" cap="none" spc="0" normalizeH="0" baseline="0" noProof="0" dirty="0">
              <a:ln>
                <a:noFill/>
              </a:ln>
              <a:solidFill>
                <a:srgbClr val="9A5315"/>
              </a:solidFill>
              <a:effectLst/>
              <a:uLnTx/>
              <a:uFillTx/>
              <a:latin typeface="Segoe Print"/>
              <a:ea typeface="+mn-ea"/>
              <a:cs typeface="+mn-cs"/>
            </a:endParaRP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CF99945-0A15-4715-AB6C-F5E56CF20F70}" type="datetimeFigureOut">
              <a:rPr kumimoji="0" lang="en-US" sz="1100" b="0" i="0" u="none" strike="noStrike" kern="1200" cap="none" spc="0" normalizeH="0" baseline="0" noProof="0">
                <a:ln>
                  <a:noFill/>
                </a:ln>
                <a:solidFill>
                  <a:srgbClr val="9A5315"/>
                </a:solidFill>
                <a:effectLst/>
                <a:uLnTx/>
                <a:uFillTx/>
                <a:latin typeface="Segoe Prin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9/9/2023</a:t>
            </a:fld>
            <a:endParaRPr kumimoji="0" sz="1100" b="0" i="0" u="none" strike="noStrike" kern="1200" cap="none" spc="0" normalizeH="0" baseline="0" noProof="0" dirty="0">
              <a:ln>
                <a:noFill/>
              </a:ln>
              <a:solidFill>
                <a:srgbClr val="9A5315"/>
              </a:solidFill>
              <a:effectLst/>
              <a:uLnTx/>
              <a:uFillTx/>
              <a:latin typeface="Segoe Print"/>
              <a:ea typeface="+mn-ea"/>
              <a:cs typeface="+mn-cs"/>
            </a:endParaRPr>
          </a:p>
        </p:txBody>
      </p:sp>
    </p:spTree>
    <p:extLst>
      <p:ext uri="{BB962C8B-B14F-4D97-AF65-F5344CB8AC3E}">
        <p14:creationId xmlns:p14="http://schemas.microsoft.com/office/powerpoint/2010/main" val="120660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265613" y="1828800"/>
            <a:ext cx="6858002" cy="1828800"/>
          </a:xfrm>
        </p:spPr>
        <p:txBody>
          <a:bodyPr anchor="b">
            <a:normAutofit/>
          </a:bodyPr>
          <a:lstStyle>
            <a:lvl1pPr>
              <a:defRPr sz="4400"/>
            </a:lvl1pPr>
          </a:lstStyle>
          <a:p>
            <a:r>
              <a:rPr lang="en-US"/>
              <a:t>Click to edit Master title style</a:t>
            </a:r>
            <a:endParaRPr/>
          </a:p>
        </p:txBody>
      </p:sp>
      <p:sp>
        <p:nvSpPr>
          <p:cNvPr id="3" name="Text Placeholder 2"/>
          <p:cNvSpPr>
            <a:spLocks noGrp="1"/>
          </p:cNvSpPr>
          <p:nvPr>
            <p:ph type="body" idx="1"/>
          </p:nvPr>
        </p:nvSpPr>
        <p:spPr>
          <a:xfrm>
            <a:off x="4265610" y="3733800"/>
            <a:ext cx="6858002" cy="914400"/>
          </a:xfrm>
        </p:spPr>
        <p:txBody>
          <a:bodyPr/>
          <a:lstStyle>
            <a:lvl1pPr marL="0" indent="0">
              <a:spcBef>
                <a:spcPts val="0"/>
              </a:spcBef>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919176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065212" y="1825625"/>
            <a:ext cx="4954588" cy="418795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172200" y="1825625"/>
            <a:ext cx="4951414" cy="418795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Slide Number Placeholder 6"/>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22B156B-59AE-415F-B24B-8756D48BB977}" type="slidenum">
              <a:rPr kumimoji="0" sz="1100" b="0" i="0" u="none" strike="noStrike" kern="1200" cap="none" spc="0" normalizeH="0" baseline="0" noProof="0">
                <a:ln>
                  <a:noFill/>
                </a:ln>
                <a:solidFill>
                  <a:srgbClr val="9A5315"/>
                </a:solidFill>
                <a:effectLst/>
                <a:uLnTx/>
                <a:uFillTx/>
                <a:latin typeface="Segoe Prin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sz="1100" b="0" i="0" u="none" strike="noStrike" kern="1200" cap="none" spc="0" normalizeH="0" baseline="0" noProof="0" dirty="0">
              <a:ln>
                <a:noFill/>
              </a:ln>
              <a:solidFill>
                <a:srgbClr val="9A5315"/>
              </a:solidFill>
              <a:effectLst/>
              <a:uLnTx/>
              <a:uFillTx/>
              <a:latin typeface="Segoe Print"/>
              <a:ea typeface="+mn-ea"/>
              <a:cs typeface="+mn-cs"/>
            </a:endParaRP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100" b="0" i="0" u="none" strike="noStrike" kern="1200" cap="none" spc="0" normalizeH="0" baseline="0" noProof="0" dirty="0">
              <a:ln>
                <a:noFill/>
              </a:ln>
              <a:solidFill>
                <a:srgbClr val="9A5315"/>
              </a:solidFill>
              <a:effectLst/>
              <a:uLnTx/>
              <a:uFillTx/>
              <a:latin typeface="Segoe Print"/>
              <a:ea typeface="+mn-ea"/>
              <a:cs typeface="+mn-cs"/>
            </a:endParaRP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CF99945-0A15-4715-AB6C-F5E56CF20F70}" type="datetimeFigureOut">
              <a:rPr kumimoji="0" lang="en-US" sz="1100" b="0" i="0" u="none" strike="noStrike" kern="1200" cap="none" spc="0" normalizeH="0" baseline="0" noProof="0">
                <a:ln>
                  <a:noFill/>
                </a:ln>
                <a:solidFill>
                  <a:srgbClr val="9A5315"/>
                </a:solidFill>
                <a:effectLst/>
                <a:uLnTx/>
                <a:uFillTx/>
                <a:latin typeface="Segoe Prin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9/9/2023</a:t>
            </a:fld>
            <a:endParaRPr kumimoji="0" sz="1100" b="0" i="0" u="none" strike="noStrike" kern="1200" cap="none" spc="0" normalizeH="0" baseline="0" noProof="0" dirty="0">
              <a:ln>
                <a:noFill/>
              </a:ln>
              <a:solidFill>
                <a:srgbClr val="9A5315"/>
              </a:solidFill>
              <a:effectLst/>
              <a:uLnTx/>
              <a:uFillTx/>
              <a:latin typeface="Segoe Print"/>
              <a:ea typeface="+mn-ea"/>
              <a:cs typeface="+mn-cs"/>
            </a:endParaRPr>
          </a:p>
        </p:txBody>
      </p:sp>
    </p:spTree>
    <p:extLst>
      <p:ext uri="{BB962C8B-B14F-4D97-AF65-F5344CB8AC3E}">
        <p14:creationId xmlns:p14="http://schemas.microsoft.com/office/powerpoint/2010/main" val="3111541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Text Placeholder 2"/>
          <p:cNvSpPr>
            <a:spLocks noGrp="1"/>
          </p:cNvSpPr>
          <p:nvPr>
            <p:ph type="body" idx="1"/>
          </p:nvPr>
        </p:nvSpPr>
        <p:spPr>
          <a:xfrm>
            <a:off x="1069848" y="1681163"/>
            <a:ext cx="4956048"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69848" y="2505075"/>
            <a:ext cx="4956048" cy="34766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172200" y="1681163"/>
            <a:ext cx="4956048"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4956048" cy="34766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9" name="Slide Number Placeholder 8"/>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22B156B-59AE-415F-B24B-8756D48BB977}" type="slidenum">
              <a:rPr kumimoji="0" sz="1100" b="0" i="0" u="none" strike="noStrike" kern="1200" cap="none" spc="0" normalizeH="0" baseline="0" noProof="0">
                <a:ln>
                  <a:noFill/>
                </a:ln>
                <a:solidFill>
                  <a:srgbClr val="9A5315"/>
                </a:solidFill>
                <a:effectLst/>
                <a:uLnTx/>
                <a:uFillTx/>
                <a:latin typeface="Segoe Prin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sz="1100" b="0" i="0" u="none" strike="noStrike" kern="1200" cap="none" spc="0" normalizeH="0" baseline="0" noProof="0" dirty="0">
              <a:ln>
                <a:noFill/>
              </a:ln>
              <a:solidFill>
                <a:srgbClr val="9A5315"/>
              </a:solidFill>
              <a:effectLst/>
              <a:uLnTx/>
              <a:uFillTx/>
              <a:latin typeface="Segoe Print"/>
              <a:ea typeface="+mn-ea"/>
              <a:cs typeface="+mn-cs"/>
            </a:endParaRPr>
          </a:p>
        </p:txBody>
      </p:sp>
      <p:sp>
        <p:nvSpPr>
          <p:cNvPr id="8" name="Footer Placeholder 7"/>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100" b="0" i="0" u="none" strike="noStrike" kern="1200" cap="none" spc="0" normalizeH="0" baseline="0" noProof="0" dirty="0">
              <a:ln>
                <a:noFill/>
              </a:ln>
              <a:solidFill>
                <a:srgbClr val="9A5315"/>
              </a:solidFill>
              <a:effectLst/>
              <a:uLnTx/>
              <a:uFillTx/>
              <a:latin typeface="Segoe Print"/>
              <a:ea typeface="+mn-ea"/>
              <a:cs typeface="+mn-cs"/>
            </a:endParaRPr>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CF99945-0A15-4715-AB6C-F5E56CF20F70}" type="datetimeFigureOut">
              <a:rPr kumimoji="0" lang="en-US" sz="1100" b="0" i="0" u="none" strike="noStrike" kern="1200" cap="none" spc="0" normalizeH="0" baseline="0" noProof="0">
                <a:ln>
                  <a:noFill/>
                </a:ln>
                <a:solidFill>
                  <a:srgbClr val="9A5315"/>
                </a:solidFill>
                <a:effectLst/>
                <a:uLnTx/>
                <a:uFillTx/>
                <a:latin typeface="Segoe Prin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9/9/2023</a:t>
            </a:fld>
            <a:endParaRPr kumimoji="0" sz="1100" b="0" i="0" u="none" strike="noStrike" kern="1200" cap="none" spc="0" normalizeH="0" baseline="0" noProof="0" dirty="0">
              <a:ln>
                <a:noFill/>
              </a:ln>
              <a:solidFill>
                <a:srgbClr val="9A5315"/>
              </a:solidFill>
              <a:effectLst/>
              <a:uLnTx/>
              <a:uFillTx/>
              <a:latin typeface="Segoe Print"/>
              <a:ea typeface="+mn-ea"/>
              <a:cs typeface="+mn-cs"/>
            </a:endParaRPr>
          </a:p>
        </p:txBody>
      </p:sp>
    </p:spTree>
    <p:extLst>
      <p:ext uri="{BB962C8B-B14F-4D97-AF65-F5344CB8AC3E}">
        <p14:creationId xmlns:p14="http://schemas.microsoft.com/office/powerpoint/2010/main" val="31185744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5" name="Slide Number Placeholder 4"/>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22B156B-59AE-415F-B24B-8756D48BB977}" type="slidenum">
              <a:rPr kumimoji="0" sz="1100" b="0" i="0" u="none" strike="noStrike" kern="1200" cap="none" spc="0" normalizeH="0" baseline="0" noProof="0">
                <a:ln>
                  <a:noFill/>
                </a:ln>
                <a:solidFill>
                  <a:srgbClr val="9A5315"/>
                </a:solidFill>
                <a:effectLst/>
                <a:uLnTx/>
                <a:uFillTx/>
                <a:latin typeface="Segoe Prin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sz="1100" b="0" i="0" u="none" strike="noStrike" kern="1200" cap="none" spc="0" normalizeH="0" baseline="0" noProof="0" dirty="0">
              <a:ln>
                <a:noFill/>
              </a:ln>
              <a:solidFill>
                <a:srgbClr val="9A5315"/>
              </a:solidFill>
              <a:effectLst/>
              <a:uLnTx/>
              <a:uFillTx/>
              <a:latin typeface="Segoe Print"/>
              <a:ea typeface="+mn-ea"/>
              <a:cs typeface="+mn-cs"/>
            </a:endParaRPr>
          </a:p>
        </p:txBody>
      </p:sp>
      <p:sp>
        <p:nvSpPr>
          <p:cNvPr id="4" name="Footer Placeholder 3"/>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100" b="0" i="0" u="none" strike="noStrike" kern="1200" cap="none" spc="0" normalizeH="0" baseline="0" noProof="0" dirty="0">
              <a:ln>
                <a:noFill/>
              </a:ln>
              <a:solidFill>
                <a:srgbClr val="9A5315"/>
              </a:solidFill>
              <a:effectLst/>
              <a:uLnTx/>
              <a:uFillTx/>
              <a:latin typeface="Segoe Print"/>
              <a:ea typeface="+mn-ea"/>
              <a:cs typeface="+mn-cs"/>
            </a:endParaRPr>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CF99945-0A15-4715-AB6C-F5E56CF20F70}" type="datetimeFigureOut">
              <a:rPr kumimoji="0" lang="en-US" sz="1100" b="0" i="0" u="none" strike="noStrike" kern="1200" cap="none" spc="0" normalizeH="0" baseline="0" noProof="0">
                <a:ln>
                  <a:noFill/>
                </a:ln>
                <a:solidFill>
                  <a:srgbClr val="9A5315"/>
                </a:solidFill>
                <a:effectLst/>
                <a:uLnTx/>
                <a:uFillTx/>
                <a:latin typeface="Segoe Prin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9/9/2023</a:t>
            </a:fld>
            <a:endParaRPr kumimoji="0" sz="1100" b="0" i="0" u="none" strike="noStrike" kern="1200" cap="none" spc="0" normalizeH="0" baseline="0" noProof="0" dirty="0">
              <a:ln>
                <a:noFill/>
              </a:ln>
              <a:solidFill>
                <a:srgbClr val="9A5315"/>
              </a:solidFill>
              <a:effectLst/>
              <a:uLnTx/>
              <a:uFillTx/>
              <a:latin typeface="Segoe Print"/>
              <a:ea typeface="+mn-ea"/>
              <a:cs typeface="+mn-cs"/>
            </a:endParaRPr>
          </a:p>
        </p:txBody>
      </p:sp>
    </p:spTree>
    <p:extLst>
      <p:ext uri="{BB962C8B-B14F-4D97-AF65-F5344CB8AC3E}">
        <p14:creationId xmlns:p14="http://schemas.microsoft.com/office/powerpoint/2010/main" val="2815198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22B156B-59AE-415F-B24B-8756D48BB977}" type="slidenum">
              <a:rPr kumimoji="0" sz="1100" b="0" i="0" u="none" strike="noStrike" kern="1200" cap="none" spc="0" normalizeH="0" baseline="0" noProof="0">
                <a:ln>
                  <a:noFill/>
                </a:ln>
                <a:solidFill>
                  <a:srgbClr val="9A5315"/>
                </a:solidFill>
                <a:effectLst/>
                <a:uLnTx/>
                <a:uFillTx/>
                <a:latin typeface="Segoe Prin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sz="1100" b="0" i="0" u="none" strike="noStrike" kern="1200" cap="none" spc="0" normalizeH="0" baseline="0" noProof="0" dirty="0">
              <a:ln>
                <a:noFill/>
              </a:ln>
              <a:solidFill>
                <a:srgbClr val="9A5315"/>
              </a:solidFill>
              <a:effectLst/>
              <a:uLnTx/>
              <a:uFillTx/>
              <a:latin typeface="Segoe Print"/>
              <a:ea typeface="+mn-ea"/>
              <a:cs typeface="+mn-cs"/>
            </a:endParaRPr>
          </a:p>
        </p:txBody>
      </p:sp>
      <p:sp>
        <p:nvSpPr>
          <p:cNvPr id="3" name="Footer Placeholder 2"/>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100" b="0" i="0" u="none" strike="noStrike" kern="1200" cap="none" spc="0" normalizeH="0" baseline="0" noProof="0" dirty="0">
              <a:ln>
                <a:noFill/>
              </a:ln>
              <a:solidFill>
                <a:srgbClr val="9A5315"/>
              </a:solidFill>
              <a:effectLst/>
              <a:uLnTx/>
              <a:uFillTx/>
              <a:latin typeface="Segoe Print"/>
              <a:ea typeface="+mn-ea"/>
              <a:cs typeface="+mn-cs"/>
            </a:endParaRPr>
          </a:p>
        </p:txBody>
      </p:sp>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CF99945-0A15-4715-AB6C-F5E56CF20F70}" type="datetimeFigureOut">
              <a:rPr kumimoji="0" lang="en-US" sz="1100" b="0" i="0" u="none" strike="noStrike" kern="1200" cap="none" spc="0" normalizeH="0" baseline="0" noProof="0">
                <a:ln>
                  <a:noFill/>
                </a:ln>
                <a:solidFill>
                  <a:srgbClr val="9A5315"/>
                </a:solidFill>
                <a:effectLst/>
                <a:uLnTx/>
                <a:uFillTx/>
                <a:latin typeface="Segoe Prin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9/9/2023</a:t>
            </a:fld>
            <a:endParaRPr kumimoji="0" sz="1100" b="0" i="0" u="none" strike="noStrike" kern="1200" cap="none" spc="0" normalizeH="0" baseline="0" noProof="0" dirty="0">
              <a:ln>
                <a:noFill/>
              </a:ln>
              <a:solidFill>
                <a:srgbClr val="9A5315"/>
              </a:solidFill>
              <a:effectLst/>
              <a:uLnTx/>
              <a:uFillTx/>
              <a:latin typeface="Segoe Print"/>
              <a:ea typeface="+mn-ea"/>
              <a:cs typeface="+mn-cs"/>
            </a:endParaRPr>
          </a:p>
        </p:txBody>
      </p:sp>
    </p:spTree>
    <p:extLst>
      <p:ext uri="{BB962C8B-B14F-4D97-AF65-F5344CB8AC3E}">
        <p14:creationId xmlns:p14="http://schemas.microsoft.com/office/powerpoint/2010/main" val="843535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wo Pictures with Captions">
    <p:spTree>
      <p:nvGrpSpPr>
        <p:cNvPr id="1" name=""/>
        <p:cNvGrpSpPr/>
        <p:nvPr/>
      </p:nvGrpSpPr>
      <p:grpSpPr>
        <a:xfrm>
          <a:off x="0" y="0"/>
          <a:ext cx="0" cy="0"/>
          <a:chOff x="0" y="0"/>
          <a:chExt cx="0" cy="0"/>
        </a:xfrm>
      </p:grpSpPr>
      <p:sp>
        <p:nvSpPr>
          <p:cNvPr id="2" name="Title 1"/>
          <p:cNvSpPr>
            <a:spLocks noGrp="1"/>
          </p:cNvSpPr>
          <p:nvPr>
            <p:ph type="title"/>
          </p:nvPr>
        </p:nvSpPr>
        <p:spPr>
          <a:xfrm>
            <a:off x="1065212" y="304799"/>
            <a:ext cx="10058402" cy="1216152"/>
          </a:xfrm>
        </p:spPr>
        <p:txBody>
          <a:bodyPr/>
          <a:lstStyle>
            <a:lvl1pPr>
              <a:defRPr/>
            </a:lvl1pPr>
          </a:lstStyle>
          <a:p>
            <a:r>
              <a:rPr lang="en-US"/>
              <a:t>Click to edit Master title style</a:t>
            </a:r>
            <a:endParaRPr lang="en-US" dirty="0"/>
          </a:p>
        </p:txBody>
      </p:sp>
      <p:grpSp>
        <p:nvGrpSpPr>
          <p:cNvPr id="9" name="Group 8"/>
          <p:cNvGrpSpPr/>
          <p:nvPr/>
        </p:nvGrpSpPr>
        <p:grpSpPr>
          <a:xfrm>
            <a:off x="1052422" y="1733550"/>
            <a:ext cx="4360503" cy="3050038"/>
            <a:chOff x="895350" y="3313113"/>
            <a:chExt cx="3613151" cy="2790825"/>
          </a:xfrm>
          <a:solidFill>
            <a:schemeClr val="tx1">
              <a:lumMod val="50000"/>
            </a:schemeClr>
          </a:solidFill>
        </p:grpSpPr>
        <p:sp>
          <p:nvSpPr>
            <p:cNvPr id="10"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9A5315"/>
                </a:solidFill>
                <a:effectLst/>
                <a:uLnTx/>
                <a:uFillTx/>
                <a:latin typeface="Segoe Print"/>
                <a:ea typeface="+mn-ea"/>
                <a:cs typeface="+mn-cs"/>
              </a:endParaRPr>
            </a:p>
          </p:txBody>
        </p:sp>
        <p:sp>
          <p:nvSpPr>
            <p:cNvPr id="11"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9A5315"/>
                </a:solidFill>
                <a:effectLst/>
                <a:uLnTx/>
                <a:uFillTx/>
                <a:latin typeface="Segoe Print"/>
                <a:ea typeface="+mn-ea"/>
                <a:cs typeface="+mn-cs"/>
              </a:endParaRPr>
            </a:p>
          </p:txBody>
        </p:sp>
        <p:sp>
          <p:nvSpPr>
            <p:cNvPr id="12"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9A5315"/>
                </a:solidFill>
                <a:effectLst/>
                <a:uLnTx/>
                <a:uFillTx/>
                <a:latin typeface="Segoe Print"/>
                <a:ea typeface="+mn-ea"/>
                <a:cs typeface="+mn-cs"/>
              </a:endParaRPr>
            </a:p>
          </p:txBody>
        </p:sp>
        <p:sp>
          <p:nvSpPr>
            <p:cNvPr id="13"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9A5315"/>
                </a:solidFill>
                <a:effectLst/>
                <a:uLnTx/>
                <a:uFillTx/>
                <a:latin typeface="Segoe Print"/>
                <a:ea typeface="+mn-ea"/>
                <a:cs typeface="+mn-cs"/>
              </a:endParaRPr>
            </a:p>
          </p:txBody>
        </p:sp>
        <p:sp>
          <p:nvSpPr>
            <p:cNvPr id="14"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9A5315"/>
                </a:solidFill>
                <a:effectLst/>
                <a:uLnTx/>
                <a:uFillTx/>
                <a:latin typeface="Segoe Print"/>
                <a:ea typeface="+mn-ea"/>
                <a:cs typeface="+mn-cs"/>
              </a:endParaRPr>
            </a:p>
          </p:txBody>
        </p:sp>
        <p:sp>
          <p:nvSpPr>
            <p:cNvPr id="15"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9A5315"/>
                </a:solidFill>
                <a:effectLst/>
                <a:uLnTx/>
                <a:uFillTx/>
                <a:latin typeface="Segoe Print"/>
                <a:ea typeface="+mn-ea"/>
                <a:cs typeface="+mn-cs"/>
              </a:endParaRPr>
            </a:p>
          </p:txBody>
        </p:sp>
        <p:sp>
          <p:nvSpPr>
            <p:cNvPr id="16"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9A5315"/>
                </a:solidFill>
                <a:effectLst/>
                <a:uLnTx/>
                <a:uFillTx/>
                <a:latin typeface="Segoe Print"/>
                <a:ea typeface="+mn-ea"/>
                <a:cs typeface="+mn-cs"/>
              </a:endParaRPr>
            </a:p>
          </p:txBody>
        </p:sp>
        <p:sp>
          <p:nvSpPr>
            <p:cNvPr id="17"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9A5315"/>
                </a:solidFill>
                <a:effectLst/>
                <a:uLnTx/>
                <a:uFillTx/>
                <a:latin typeface="Segoe Print"/>
                <a:ea typeface="+mn-ea"/>
                <a:cs typeface="+mn-cs"/>
              </a:endParaRPr>
            </a:p>
          </p:txBody>
        </p:sp>
        <p:sp>
          <p:nvSpPr>
            <p:cNvPr id="18"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9A5315"/>
                </a:solidFill>
                <a:effectLst/>
                <a:uLnTx/>
                <a:uFillTx/>
                <a:latin typeface="Segoe Print"/>
                <a:ea typeface="+mn-ea"/>
                <a:cs typeface="+mn-cs"/>
              </a:endParaRPr>
            </a:p>
          </p:txBody>
        </p:sp>
        <p:sp>
          <p:nvSpPr>
            <p:cNvPr id="19"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9A5315"/>
                </a:solidFill>
                <a:effectLst/>
                <a:uLnTx/>
                <a:uFillTx/>
                <a:latin typeface="Segoe Print"/>
                <a:ea typeface="+mn-ea"/>
                <a:cs typeface="+mn-cs"/>
              </a:endParaRPr>
            </a:p>
          </p:txBody>
        </p:sp>
        <p:sp>
          <p:nvSpPr>
            <p:cNvPr id="20"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9A5315"/>
                </a:solidFill>
                <a:effectLst/>
                <a:uLnTx/>
                <a:uFillTx/>
                <a:latin typeface="Segoe Print"/>
                <a:ea typeface="+mn-ea"/>
                <a:cs typeface="+mn-cs"/>
              </a:endParaRPr>
            </a:p>
          </p:txBody>
        </p:sp>
        <p:sp>
          <p:nvSpPr>
            <p:cNvPr id="21"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9A5315"/>
                </a:solidFill>
                <a:effectLst/>
                <a:uLnTx/>
                <a:uFillTx/>
                <a:latin typeface="Segoe Print"/>
                <a:ea typeface="+mn-ea"/>
                <a:cs typeface="+mn-cs"/>
              </a:endParaRPr>
            </a:p>
          </p:txBody>
        </p:sp>
      </p:grpSp>
      <p:sp>
        <p:nvSpPr>
          <p:cNvPr id="36" name="Picture Placeholder 33" descr="An empty placeholder to add an image. Click on the placeholder and select the image that you wish to add."/>
          <p:cNvSpPr>
            <a:spLocks noGrp="1" noChangeAspect="1"/>
          </p:cNvSpPr>
          <p:nvPr>
            <p:ph type="pic" sz="quarter" idx="17"/>
          </p:nvPr>
        </p:nvSpPr>
        <p:spPr>
          <a:xfrm>
            <a:off x="1265028" y="1900210"/>
            <a:ext cx="3935536" cy="2571736"/>
          </a:xfrm>
          <a:solidFill>
            <a:schemeClr val="bg2"/>
          </a:solidFill>
          <a:ln w="38100">
            <a:solidFill>
              <a:schemeClr val="bg1"/>
            </a:solidFill>
          </a:ln>
        </p:spPr>
        <p:txBody>
          <a:bodyPr/>
          <a:lstStyle>
            <a:lvl1pPr marL="0" indent="0" algn="ctr">
              <a:buNone/>
              <a:defRPr/>
            </a:lvl1pPr>
          </a:lstStyle>
          <a:p>
            <a:r>
              <a:rPr lang="en-US" dirty="0"/>
              <a:t>Click icon to add picture</a:t>
            </a:r>
            <a:endParaRPr dirty="0"/>
          </a:p>
        </p:txBody>
      </p:sp>
      <p:sp>
        <p:nvSpPr>
          <p:cNvPr id="39" name="Text Placeholder 3"/>
          <p:cNvSpPr>
            <a:spLocks noGrp="1"/>
          </p:cNvSpPr>
          <p:nvPr>
            <p:ph type="body" sz="half" idx="2"/>
          </p:nvPr>
        </p:nvSpPr>
        <p:spPr>
          <a:xfrm>
            <a:off x="1052423" y="4935990"/>
            <a:ext cx="4368980" cy="100761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grpSp>
        <p:nvGrpSpPr>
          <p:cNvPr id="22" name="Group 21"/>
          <p:cNvGrpSpPr/>
          <p:nvPr/>
        </p:nvGrpSpPr>
        <p:grpSpPr>
          <a:xfrm>
            <a:off x="6763111" y="1733550"/>
            <a:ext cx="4360503" cy="3050038"/>
            <a:chOff x="895350" y="3313113"/>
            <a:chExt cx="3613151" cy="2790825"/>
          </a:xfrm>
          <a:solidFill>
            <a:schemeClr val="tx1">
              <a:lumMod val="50000"/>
            </a:schemeClr>
          </a:solidFill>
        </p:grpSpPr>
        <p:sp>
          <p:nvSpPr>
            <p:cNvPr id="2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9A5315"/>
                </a:solidFill>
                <a:effectLst/>
                <a:uLnTx/>
                <a:uFillTx/>
                <a:latin typeface="Segoe Print"/>
                <a:ea typeface="+mn-ea"/>
                <a:cs typeface="+mn-cs"/>
              </a:endParaRPr>
            </a:p>
          </p:txBody>
        </p:sp>
        <p:sp>
          <p:nvSpPr>
            <p:cNvPr id="2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9A5315"/>
                </a:solidFill>
                <a:effectLst/>
                <a:uLnTx/>
                <a:uFillTx/>
                <a:latin typeface="Segoe Print"/>
                <a:ea typeface="+mn-ea"/>
                <a:cs typeface="+mn-cs"/>
              </a:endParaRPr>
            </a:p>
          </p:txBody>
        </p:sp>
        <p:sp>
          <p:nvSpPr>
            <p:cNvPr id="2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9A5315"/>
                </a:solidFill>
                <a:effectLst/>
                <a:uLnTx/>
                <a:uFillTx/>
                <a:latin typeface="Segoe Print"/>
                <a:ea typeface="+mn-ea"/>
                <a:cs typeface="+mn-cs"/>
              </a:endParaRPr>
            </a:p>
          </p:txBody>
        </p:sp>
        <p:sp>
          <p:nvSpPr>
            <p:cNvPr id="2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9A5315"/>
                </a:solidFill>
                <a:effectLst/>
                <a:uLnTx/>
                <a:uFillTx/>
                <a:latin typeface="Segoe Print"/>
                <a:ea typeface="+mn-ea"/>
                <a:cs typeface="+mn-cs"/>
              </a:endParaRPr>
            </a:p>
          </p:txBody>
        </p:sp>
        <p:sp>
          <p:nvSpPr>
            <p:cNvPr id="2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9A5315"/>
                </a:solidFill>
                <a:effectLst/>
                <a:uLnTx/>
                <a:uFillTx/>
                <a:latin typeface="Segoe Print"/>
                <a:ea typeface="+mn-ea"/>
                <a:cs typeface="+mn-cs"/>
              </a:endParaRPr>
            </a:p>
          </p:txBody>
        </p:sp>
        <p:sp>
          <p:nvSpPr>
            <p:cNvPr id="2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9A5315"/>
                </a:solidFill>
                <a:effectLst/>
                <a:uLnTx/>
                <a:uFillTx/>
                <a:latin typeface="Segoe Print"/>
                <a:ea typeface="+mn-ea"/>
                <a:cs typeface="+mn-cs"/>
              </a:endParaRPr>
            </a:p>
          </p:txBody>
        </p:sp>
        <p:sp>
          <p:nvSpPr>
            <p:cNvPr id="2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9A5315"/>
                </a:solidFill>
                <a:effectLst/>
                <a:uLnTx/>
                <a:uFillTx/>
                <a:latin typeface="Segoe Print"/>
                <a:ea typeface="+mn-ea"/>
                <a:cs typeface="+mn-cs"/>
              </a:endParaRPr>
            </a:p>
          </p:txBody>
        </p:sp>
        <p:sp>
          <p:nvSpPr>
            <p:cNvPr id="3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9A5315"/>
                </a:solidFill>
                <a:effectLst/>
                <a:uLnTx/>
                <a:uFillTx/>
                <a:latin typeface="Segoe Print"/>
                <a:ea typeface="+mn-ea"/>
                <a:cs typeface="+mn-cs"/>
              </a:endParaRPr>
            </a:p>
          </p:txBody>
        </p:sp>
        <p:sp>
          <p:nvSpPr>
            <p:cNvPr id="3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9A5315"/>
                </a:solidFill>
                <a:effectLst/>
                <a:uLnTx/>
                <a:uFillTx/>
                <a:latin typeface="Segoe Print"/>
                <a:ea typeface="+mn-ea"/>
                <a:cs typeface="+mn-cs"/>
              </a:endParaRPr>
            </a:p>
          </p:txBody>
        </p:sp>
        <p:sp>
          <p:nvSpPr>
            <p:cNvPr id="3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9A5315"/>
                </a:solidFill>
                <a:effectLst/>
                <a:uLnTx/>
                <a:uFillTx/>
                <a:latin typeface="Segoe Print"/>
                <a:ea typeface="+mn-ea"/>
                <a:cs typeface="+mn-cs"/>
              </a:endParaRPr>
            </a:p>
          </p:txBody>
        </p:sp>
        <p:sp>
          <p:nvSpPr>
            <p:cNvPr id="3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9A5315"/>
                </a:solidFill>
                <a:effectLst/>
                <a:uLnTx/>
                <a:uFillTx/>
                <a:latin typeface="Segoe Print"/>
                <a:ea typeface="+mn-ea"/>
                <a:cs typeface="+mn-cs"/>
              </a:endParaRPr>
            </a:p>
          </p:txBody>
        </p:sp>
        <p:sp>
          <p:nvSpPr>
            <p:cNvPr id="3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9A5315"/>
                </a:solidFill>
                <a:effectLst/>
                <a:uLnTx/>
                <a:uFillTx/>
                <a:latin typeface="Segoe Print"/>
                <a:ea typeface="+mn-ea"/>
                <a:cs typeface="+mn-cs"/>
              </a:endParaRPr>
            </a:p>
          </p:txBody>
        </p:sp>
      </p:grpSp>
      <p:sp>
        <p:nvSpPr>
          <p:cNvPr id="37" name="Picture Placeholder 33" descr="An empty placeholder to add an image. Click on the placeholder and select the image that you wish to add."/>
          <p:cNvSpPr>
            <a:spLocks noGrp="1" noChangeAspect="1"/>
          </p:cNvSpPr>
          <p:nvPr>
            <p:ph type="pic" sz="quarter" idx="18"/>
          </p:nvPr>
        </p:nvSpPr>
        <p:spPr>
          <a:xfrm>
            <a:off x="6975717" y="1900210"/>
            <a:ext cx="3935536" cy="2571736"/>
          </a:xfrm>
          <a:solidFill>
            <a:schemeClr val="bg2"/>
          </a:solidFill>
          <a:ln w="38100">
            <a:solidFill>
              <a:schemeClr val="bg1"/>
            </a:solidFill>
          </a:ln>
        </p:spPr>
        <p:txBody>
          <a:bodyPr/>
          <a:lstStyle>
            <a:lvl1pPr marL="0" indent="0" algn="ctr">
              <a:buNone/>
              <a:defRPr/>
            </a:lvl1pPr>
          </a:lstStyle>
          <a:p>
            <a:r>
              <a:rPr lang="en-US" dirty="0"/>
              <a:t>Click icon to add picture</a:t>
            </a:r>
            <a:endParaRPr dirty="0"/>
          </a:p>
        </p:txBody>
      </p:sp>
      <p:sp>
        <p:nvSpPr>
          <p:cNvPr id="40" name="Text Placeholder 3"/>
          <p:cNvSpPr>
            <a:spLocks noGrp="1"/>
          </p:cNvSpPr>
          <p:nvPr>
            <p:ph type="body" sz="half" idx="19"/>
          </p:nvPr>
        </p:nvSpPr>
        <p:spPr>
          <a:xfrm>
            <a:off x="6742908" y="4935990"/>
            <a:ext cx="4368980" cy="100761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8" name="Slide Number Placeholder 7"/>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22B156B-59AE-415F-B24B-8756D48BB977}" type="slidenum">
              <a:rPr kumimoji="0" sz="1100" b="0" i="0" u="none" strike="noStrike" kern="1200" cap="none" spc="0" normalizeH="0" baseline="0" noProof="0">
                <a:ln>
                  <a:noFill/>
                </a:ln>
                <a:solidFill>
                  <a:srgbClr val="9A5315"/>
                </a:solidFill>
                <a:effectLst/>
                <a:uLnTx/>
                <a:uFillTx/>
                <a:latin typeface="Segoe Prin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sz="1100" b="0" i="0" u="none" strike="noStrike" kern="1200" cap="none" spc="0" normalizeH="0" baseline="0" noProof="0" dirty="0">
              <a:ln>
                <a:noFill/>
              </a:ln>
              <a:solidFill>
                <a:srgbClr val="9A5315"/>
              </a:solidFill>
              <a:effectLst/>
              <a:uLnTx/>
              <a:uFillTx/>
              <a:latin typeface="Segoe Print"/>
              <a:ea typeface="+mn-ea"/>
              <a:cs typeface="+mn-cs"/>
            </a:endParaRPr>
          </a:p>
        </p:txBody>
      </p:sp>
      <p:sp>
        <p:nvSpPr>
          <p:cNvPr id="7" name="Footer Placeholder 6"/>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100" b="0" i="0" u="none" strike="noStrike" kern="1200" cap="none" spc="0" normalizeH="0" baseline="0" noProof="0" dirty="0">
              <a:ln>
                <a:noFill/>
              </a:ln>
              <a:solidFill>
                <a:srgbClr val="9A5315"/>
              </a:solidFill>
              <a:effectLst/>
              <a:uLnTx/>
              <a:uFillTx/>
              <a:latin typeface="Segoe Print"/>
              <a:ea typeface="+mn-ea"/>
              <a:cs typeface="+mn-cs"/>
            </a:endParaRPr>
          </a:p>
        </p:txBody>
      </p:sp>
      <p:sp>
        <p:nvSpPr>
          <p:cNvPr id="6" name="Date Placeholder 5"/>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CF99945-0A15-4715-AB6C-F5E56CF20F70}" type="datetimeFigureOut">
              <a:rPr kumimoji="0" lang="en-US" sz="1100" b="0" i="0" u="none" strike="noStrike" kern="1200" cap="none" spc="0" normalizeH="0" baseline="0" noProof="0">
                <a:ln>
                  <a:noFill/>
                </a:ln>
                <a:solidFill>
                  <a:srgbClr val="9A5315"/>
                </a:solidFill>
                <a:effectLst/>
                <a:uLnTx/>
                <a:uFillTx/>
                <a:latin typeface="Segoe Prin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9/9/2023</a:t>
            </a:fld>
            <a:endParaRPr kumimoji="0" sz="1100" b="0" i="0" u="none" strike="noStrike" kern="1200" cap="none" spc="0" normalizeH="0" baseline="0" noProof="0" dirty="0">
              <a:ln>
                <a:noFill/>
              </a:ln>
              <a:solidFill>
                <a:srgbClr val="9A5315"/>
              </a:solidFill>
              <a:effectLst/>
              <a:uLnTx/>
              <a:uFillTx/>
              <a:latin typeface="Segoe Print"/>
              <a:ea typeface="+mn-ea"/>
              <a:cs typeface="+mn-cs"/>
            </a:endParaRPr>
          </a:p>
        </p:txBody>
      </p:sp>
    </p:spTree>
    <p:extLst>
      <p:ext uri="{BB962C8B-B14F-4D97-AF65-F5344CB8AC3E}">
        <p14:creationId xmlns:p14="http://schemas.microsoft.com/office/powerpoint/2010/main" val="29944838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hree Pictures with Captio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grpSp>
        <p:nvGrpSpPr>
          <p:cNvPr id="52" name="Group 51"/>
          <p:cNvGrpSpPr>
            <a:grpSpLocks noChangeAspect="1"/>
          </p:cNvGrpSpPr>
          <p:nvPr/>
        </p:nvGrpSpPr>
        <p:grpSpPr>
          <a:xfrm rot="5400000">
            <a:off x="1045139" y="1678105"/>
            <a:ext cx="3123347" cy="3089730"/>
            <a:chOff x="895350" y="3313113"/>
            <a:chExt cx="3613151" cy="2790825"/>
          </a:xfrm>
          <a:solidFill>
            <a:schemeClr val="tx1">
              <a:lumMod val="50000"/>
            </a:schemeClr>
          </a:solidFill>
        </p:grpSpPr>
        <p:sp>
          <p:nvSpPr>
            <p:cNvPr id="5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9A5315"/>
                </a:solidFill>
                <a:effectLst/>
                <a:uLnTx/>
                <a:uFillTx/>
                <a:latin typeface="Segoe Print"/>
                <a:ea typeface="+mn-ea"/>
                <a:cs typeface="+mn-cs"/>
              </a:endParaRPr>
            </a:p>
          </p:txBody>
        </p:sp>
        <p:sp>
          <p:nvSpPr>
            <p:cNvPr id="5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9A5315"/>
                </a:solidFill>
                <a:effectLst/>
                <a:uLnTx/>
                <a:uFillTx/>
                <a:latin typeface="Segoe Print"/>
                <a:ea typeface="+mn-ea"/>
                <a:cs typeface="+mn-cs"/>
              </a:endParaRPr>
            </a:p>
          </p:txBody>
        </p:sp>
        <p:sp>
          <p:nvSpPr>
            <p:cNvPr id="5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9A5315"/>
                </a:solidFill>
                <a:effectLst/>
                <a:uLnTx/>
                <a:uFillTx/>
                <a:latin typeface="Segoe Print"/>
                <a:ea typeface="+mn-ea"/>
                <a:cs typeface="+mn-cs"/>
              </a:endParaRPr>
            </a:p>
          </p:txBody>
        </p:sp>
        <p:sp>
          <p:nvSpPr>
            <p:cNvPr id="5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9A5315"/>
                </a:solidFill>
                <a:effectLst/>
                <a:uLnTx/>
                <a:uFillTx/>
                <a:latin typeface="Segoe Print"/>
                <a:ea typeface="+mn-ea"/>
                <a:cs typeface="+mn-cs"/>
              </a:endParaRPr>
            </a:p>
          </p:txBody>
        </p:sp>
        <p:sp>
          <p:nvSpPr>
            <p:cNvPr id="5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9A5315"/>
                </a:solidFill>
                <a:effectLst/>
                <a:uLnTx/>
                <a:uFillTx/>
                <a:latin typeface="Segoe Print"/>
                <a:ea typeface="+mn-ea"/>
                <a:cs typeface="+mn-cs"/>
              </a:endParaRPr>
            </a:p>
          </p:txBody>
        </p:sp>
        <p:sp>
          <p:nvSpPr>
            <p:cNvPr id="5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9A5315"/>
                </a:solidFill>
                <a:effectLst/>
                <a:uLnTx/>
                <a:uFillTx/>
                <a:latin typeface="Segoe Print"/>
                <a:ea typeface="+mn-ea"/>
                <a:cs typeface="+mn-cs"/>
              </a:endParaRPr>
            </a:p>
          </p:txBody>
        </p:sp>
        <p:sp>
          <p:nvSpPr>
            <p:cNvPr id="5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9A5315"/>
                </a:solidFill>
                <a:effectLst/>
                <a:uLnTx/>
                <a:uFillTx/>
                <a:latin typeface="Segoe Print"/>
                <a:ea typeface="+mn-ea"/>
                <a:cs typeface="+mn-cs"/>
              </a:endParaRPr>
            </a:p>
          </p:txBody>
        </p:sp>
        <p:sp>
          <p:nvSpPr>
            <p:cNvPr id="6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9A5315"/>
                </a:solidFill>
                <a:effectLst/>
                <a:uLnTx/>
                <a:uFillTx/>
                <a:latin typeface="Segoe Print"/>
                <a:ea typeface="+mn-ea"/>
                <a:cs typeface="+mn-cs"/>
              </a:endParaRPr>
            </a:p>
          </p:txBody>
        </p:sp>
        <p:sp>
          <p:nvSpPr>
            <p:cNvPr id="6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9A5315"/>
                </a:solidFill>
                <a:effectLst/>
                <a:uLnTx/>
                <a:uFillTx/>
                <a:latin typeface="Segoe Print"/>
                <a:ea typeface="+mn-ea"/>
                <a:cs typeface="+mn-cs"/>
              </a:endParaRPr>
            </a:p>
          </p:txBody>
        </p:sp>
        <p:sp>
          <p:nvSpPr>
            <p:cNvPr id="6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9A5315"/>
                </a:solidFill>
                <a:effectLst/>
                <a:uLnTx/>
                <a:uFillTx/>
                <a:latin typeface="Segoe Print"/>
                <a:ea typeface="+mn-ea"/>
                <a:cs typeface="+mn-cs"/>
              </a:endParaRPr>
            </a:p>
          </p:txBody>
        </p:sp>
        <p:sp>
          <p:nvSpPr>
            <p:cNvPr id="6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9A5315"/>
                </a:solidFill>
                <a:effectLst/>
                <a:uLnTx/>
                <a:uFillTx/>
                <a:latin typeface="Segoe Print"/>
                <a:ea typeface="+mn-ea"/>
                <a:cs typeface="+mn-cs"/>
              </a:endParaRPr>
            </a:p>
          </p:txBody>
        </p:sp>
        <p:sp>
          <p:nvSpPr>
            <p:cNvPr id="6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9A5315"/>
                </a:solidFill>
                <a:effectLst/>
                <a:uLnTx/>
                <a:uFillTx/>
                <a:latin typeface="Segoe Print"/>
                <a:ea typeface="+mn-ea"/>
                <a:cs typeface="+mn-cs"/>
              </a:endParaRPr>
            </a:p>
          </p:txBody>
        </p:sp>
      </p:grpSp>
      <p:sp>
        <p:nvSpPr>
          <p:cNvPr id="79" name="Picture Placeholder 33" descr="An empty placeholder to add an image. Click on the placeholder and select the image that you wish to add."/>
          <p:cNvSpPr>
            <a:spLocks noGrp="1"/>
          </p:cNvSpPr>
          <p:nvPr>
            <p:ph type="pic" sz="quarter" idx="19"/>
          </p:nvPr>
        </p:nvSpPr>
        <p:spPr>
          <a:xfrm>
            <a:off x="1249168" y="1824285"/>
            <a:ext cx="2715289" cy="2776308"/>
          </a:xfrm>
          <a:solidFill>
            <a:schemeClr val="bg2"/>
          </a:solidFill>
          <a:ln w="38100">
            <a:solidFill>
              <a:schemeClr val="bg1"/>
            </a:solidFill>
          </a:ln>
        </p:spPr>
        <p:txBody>
          <a:bodyPr/>
          <a:lstStyle>
            <a:lvl1pPr marL="0" indent="0" algn="ctr">
              <a:buNone/>
              <a:defRPr/>
            </a:lvl1pPr>
          </a:lstStyle>
          <a:p>
            <a:r>
              <a:rPr lang="en-US" dirty="0"/>
              <a:t>Click icon to add picture</a:t>
            </a:r>
            <a:endParaRPr dirty="0"/>
          </a:p>
        </p:txBody>
      </p:sp>
      <p:sp>
        <p:nvSpPr>
          <p:cNvPr id="81" name="Text Placeholder 3"/>
          <p:cNvSpPr>
            <a:spLocks noGrp="1"/>
          </p:cNvSpPr>
          <p:nvPr>
            <p:ph type="body" sz="half" idx="2"/>
          </p:nvPr>
        </p:nvSpPr>
        <p:spPr>
          <a:xfrm>
            <a:off x="1235212" y="4947405"/>
            <a:ext cx="2743200" cy="914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grpSp>
        <p:nvGrpSpPr>
          <p:cNvPr id="84" name="Group 83"/>
          <p:cNvGrpSpPr>
            <a:grpSpLocks noChangeAspect="1"/>
          </p:cNvGrpSpPr>
          <p:nvPr userDrawn="1"/>
        </p:nvGrpSpPr>
        <p:grpSpPr>
          <a:xfrm rot="5400000">
            <a:off x="4517135" y="1678105"/>
            <a:ext cx="3123347" cy="3089730"/>
            <a:chOff x="895350" y="3313113"/>
            <a:chExt cx="3613151" cy="2790825"/>
          </a:xfrm>
          <a:solidFill>
            <a:schemeClr val="tx1">
              <a:lumMod val="50000"/>
            </a:schemeClr>
          </a:solidFill>
        </p:grpSpPr>
        <p:sp>
          <p:nvSpPr>
            <p:cNvPr id="85"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9A5315"/>
                </a:solidFill>
                <a:effectLst/>
                <a:uLnTx/>
                <a:uFillTx/>
                <a:latin typeface="Segoe Print"/>
                <a:ea typeface="+mn-ea"/>
                <a:cs typeface="+mn-cs"/>
              </a:endParaRPr>
            </a:p>
          </p:txBody>
        </p:sp>
        <p:sp>
          <p:nvSpPr>
            <p:cNvPr id="86"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9A5315"/>
                </a:solidFill>
                <a:effectLst/>
                <a:uLnTx/>
                <a:uFillTx/>
                <a:latin typeface="Segoe Print"/>
                <a:ea typeface="+mn-ea"/>
                <a:cs typeface="+mn-cs"/>
              </a:endParaRPr>
            </a:p>
          </p:txBody>
        </p:sp>
        <p:sp>
          <p:nvSpPr>
            <p:cNvPr id="87"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9A5315"/>
                </a:solidFill>
                <a:effectLst/>
                <a:uLnTx/>
                <a:uFillTx/>
                <a:latin typeface="Segoe Print"/>
                <a:ea typeface="+mn-ea"/>
                <a:cs typeface="+mn-cs"/>
              </a:endParaRPr>
            </a:p>
          </p:txBody>
        </p:sp>
        <p:sp>
          <p:nvSpPr>
            <p:cNvPr id="88"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9A5315"/>
                </a:solidFill>
                <a:effectLst/>
                <a:uLnTx/>
                <a:uFillTx/>
                <a:latin typeface="Segoe Print"/>
                <a:ea typeface="+mn-ea"/>
                <a:cs typeface="+mn-cs"/>
              </a:endParaRPr>
            </a:p>
          </p:txBody>
        </p:sp>
        <p:sp>
          <p:nvSpPr>
            <p:cNvPr id="89"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9A5315"/>
                </a:solidFill>
                <a:effectLst/>
                <a:uLnTx/>
                <a:uFillTx/>
                <a:latin typeface="Segoe Print"/>
                <a:ea typeface="+mn-ea"/>
                <a:cs typeface="+mn-cs"/>
              </a:endParaRPr>
            </a:p>
          </p:txBody>
        </p:sp>
        <p:sp>
          <p:nvSpPr>
            <p:cNvPr id="90"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9A5315"/>
                </a:solidFill>
                <a:effectLst/>
                <a:uLnTx/>
                <a:uFillTx/>
                <a:latin typeface="Segoe Print"/>
                <a:ea typeface="+mn-ea"/>
                <a:cs typeface="+mn-cs"/>
              </a:endParaRPr>
            </a:p>
          </p:txBody>
        </p:sp>
        <p:sp>
          <p:nvSpPr>
            <p:cNvPr id="91"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9A5315"/>
                </a:solidFill>
                <a:effectLst/>
                <a:uLnTx/>
                <a:uFillTx/>
                <a:latin typeface="Segoe Print"/>
                <a:ea typeface="+mn-ea"/>
                <a:cs typeface="+mn-cs"/>
              </a:endParaRPr>
            </a:p>
          </p:txBody>
        </p:sp>
        <p:sp>
          <p:nvSpPr>
            <p:cNvPr id="92"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9A5315"/>
                </a:solidFill>
                <a:effectLst/>
                <a:uLnTx/>
                <a:uFillTx/>
                <a:latin typeface="Segoe Print"/>
                <a:ea typeface="+mn-ea"/>
                <a:cs typeface="+mn-cs"/>
              </a:endParaRPr>
            </a:p>
          </p:txBody>
        </p:sp>
        <p:sp>
          <p:nvSpPr>
            <p:cNvPr id="93"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9A5315"/>
                </a:solidFill>
                <a:effectLst/>
                <a:uLnTx/>
                <a:uFillTx/>
                <a:latin typeface="Segoe Print"/>
                <a:ea typeface="+mn-ea"/>
                <a:cs typeface="+mn-cs"/>
              </a:endParaRPr>
            </a:p>
          </p:txBody>
        </p:sp>
        <p:sp>
          <p:nvSpPr>
            <p:cNvPr id="94"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9A5315"/>
                </a:solidFill>
                <a:effectLst/>
                <a:uLnTx/>
                <a:uFillTx/>
                <a:latin typeface="Segoe Print"/>
                <a:ea typeface="+mn-ea"/>
                <a:cs typeface="+mn-cs"/>
              </a:endParaRPr>
            </a:p>
          </p:txBody>
        </p:sp>
        <p:sp>
          <p:nvSpPr>
            <p:cNvPr id="95"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9A5315"/>
                </a:solidFill>
                <a:effectLst/>
                <a:uLnTx/>
                <a:uFillTx/>
                <a:latin typeface="Segoe Print"/>
                <a:ea typeface="+mn-ea"/>
                <a:cs typeface="+mn-cs"/>
              </a:endParaRPr>
            </a:p>
          </p:txBody>
        </p:sp>
        <p:sp>
          <p:nvSpPr>
            <p:cNvPr id="96"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9A5315"/>
                </a:solidFill>
                <a:effectLst/>
                <a:uLnTx/>
                <a:uFillTx/>
                <a:latin typeface="Segoe Print"/>
                <a:ea typeface="+mn-ea"/>
                <a:cs typeface="+mn-cs"/>
              </a:endParaRPr>
            </a:p>
          </p:txBody>
        </p:sp>
      </p:grpSp>
      <p:sp>
        <p:nvSpPr>
          <p:cNvPr id="78" name="Picture Placeholder 33" descr="An empty placeholder to add an image. Click on the placeholder and select the image that you wish to add."/>
          <p:cNvSpPr>
            <a:spLocks noGrp="1"/>
          </p:cNvSpPr>
          <p:nvPr>
            <p:ph type="pic" sz="quarter" idx="18"/>
          </p:nvPr>
        </p:nvSpPr>
        <p:spPr>
          <a:xfrm>
            <a:off x="4720924" y="1824285"/>
            <a:ext cx="2715768" cy="2776308"/>
          </a:xfrm>
          <a:solidFill>
            <a:schemeClr val="bg2"/>
          </a:solidFill>
          <a:ln w="38100">
            <a:solidFill>
              <a:schemeClr val="bg1"/>
            </a:solidFill>
          </a:ln>
        </p:spPr>
        <p:txBody>
          <a:bodyPr/>
          <a:lstStyle>
            <a:lvl1pPr marL="0" indent="0" algn="ctr">
              <a:buNone/>
              <a:defRPr/>
            </a:lvl1pPr>
          </a:lstStyle>
          <a:p>
            <a:r>
              <a:rPr lang="en-US" dirty="0"/>
              <a:t>Click icon to add picture</a:t>
            </a:r>
            <a:endParaRPr dirty="0"/>
          </a:p>
        </p:txBody>
      </p:sp>
      <p:sp>
        <p:nvSpPr>
          <p:cNvPr id="82" name="Text Placeholder 3"/>
          <p:cNvSpPr>
            <a:spLocks noGrp="1"/>
          </p:cNvSpPr>
          <p:nvPr>
            <p:ph type="body" sz="half" idx="21"/>
          </p:nvPr>
        </p:nvSpPr>
        <p:spPr>
          <a:xfrm>
            <a:off x="4707208" y="4947405"/>
            <a:ext cx="2743200" cy="914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grpSp>
        <p:nvGrpSpPr>
          <p:cNvPr id="97" name="Group 96"/>
          <p:cNvGrpSpPr>
            <a:grpSpLocks noChangeAspect="1"/>
          </p:cNvGrpSpPr>
          <p:nvPr userDrawn="1"/>
        </p:nvGrpSpPr>
        <p:grpSpPr>
          <a:xfrm rot="5400000">
            <a:off x="8019009" y="1678105"/>
            <a:ext cx="3123347" cy="3089730"/>
            <a:chOff x="895350" y="3313113"/>
            <a:chExt cx="3613151" cy="2790825"/>
          </a:xfrm>
          <a:solidFill>
            <a:schemeClr val="tx1">
              <a:lumMod val="50000"/>
            </a:schemeClr>
          </a:solidFill>
        </p:grpSpPr>
        <p:sp>
          <p:nvSpPr>
            <p:cNvPr id="98"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9A5315"/>
                </a:solidFill>
                <a:effectLst/>
                <a:uLnTx/>
                <a:uFillTx/>
                <a:latin typeface="Segoe Print"/>
                <a:ea typeface="+mn-ea"/>
                <a:cs typeface="+mn-cs"/>
              </a:endParaRPr>
            </a:p>
          </p:txBody>
        </p:sp>
        <p:sp>
          <p:nvSpPr>
            <p:cNvPr id="99"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9A5315"/>
                </a:solidFill>
                <a:effectLst/>
                <a:uLnTx/>
                <a:uFillTx/>
                <a:latin typeface="Segoe Print"/>
                <a:ea typeface="+mn-ea"/>
                <a:cs typeface="+mn-cs"/>
              </a:endParaRPr>
            </a:p>
          </p:txBody>
        </p:sp>
        <p:sp>
          <p:nvSpPr>
            <p:cNvPr id="100"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9A5315"/>
                </a:solidFill>
                <a:effectLst/>
                <a:uLnTx/>
                <a:uFillTx/>
                <a:latin typeface="Segoe Print"/>
                <a:ea typeface="+mn-ea"/>
                <a:cs typeface="+mn-cs"/>
              </a:endParaRPr>
            </a:p>
          </p:txBody>
        </p:sp>
        <p:sp>
          <p:nvSpPr>
            <p:cNvPr id="101"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9A5315"/>
                </a:solidFill>
                <a:effectLst/>
                <a:uLnTx/>
                <a:uFillTx/>
                <a:latin typeface="Segoe Print"/>
                <a:ea typeface="+mn-ea"/>
                <a:cs typeface="+mn-cs"/>
              </a:endParaRPr>
            </a:p>
          </p:txBody>
        </p:sp>
        <p:sp>
          <p:nvSpPr>
            <p:cNvPr id="102"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9A5315"/>
                </a:solidFill>
                <a:effectLst/>
                <a:uLnTx/>
                <a:uFillTx/>
                <a:latin typeface="Segoe Print"/>
                <a:ea typeface="+mn-ea"/>
                <a:cs typeface="+mn-cs"/>
              </a:endParaRPr>
            </a:p>
          </p:txBody>
        </p:sp>
        <p:sp>
          <p:nvSpPr>
            <p:cNvPr id="103"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9A5315"/>
                </a:solidFill>
                <a:effectLst/>
                <a:uLnTx/>
                <a:uFillTx/>
                <a:latin typeface="Segoe Print"/>
                <a:ea typeface="+mn-ea"/>
                <a:cs typeface="+mn-cs"/>
              </a:endParaRPr>
            </a:p>
          </p:txBody>
        </p:sp>
        <p:sp>
          <p:nvSpPr>
            <p:cNvPr id="104"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9A5315"/>
                </a:solidFill>
                <a:effectLst/>
                <a:uLnTx/>
                <a:uFillTx/>
                <a:latin typeface="Segoe Print"/>
                <a:ea typeface="+mn-ea"/>
                <a:cs typeface="+mn-cs"/>
              </a:endParaRPr>
            </a:p>
          </p:txBody>
        </p:sp>
        <p:sp>
          <p:nvSpPr>
            <p:cNvPr id="105"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9A5315"/>
                </a:solidFill>
                <a:effectLst/>
                <a:uLnTx/>
                <a:uFillTx/>
                <a:latin typeface="Segoe Print"/>
                <a:ea typeface="+mn-ea"/>
                <a:cs typeface="+mn-cs"/>
              </a:endParaRPr>
            </a:p>
          </p:txBody>
        </p:sp>
        <p:sp>
          <p:nvSpPr>
            <p:cNvPr id="106"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9A5315"/>
                </a:solidFill>
                <a:effectLst/>
                <a:uLnTx/>
                <a:uFillTx/>
                <a:latin typeface="Segoe Print"/>
                <a:ea typeface="+mn-ea"/>
                <a:cs typeface="+mn-cs"/>
              </a:endParaRPr>
            </a:p>
          </p:txBody>
        </p:sp>
        <p:sp>
          <p:nvSpPr>
            <p:cNvPr id="107"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9A5315"/>
                </a:solidFill>
                <a:effectLst/>
                <a:uLnTx/>
                <a:uFillTx/>
                <a:latin typeface="Segoe Print"/>
                <a:ea typeface="+mn-ea"/>
                <a:cs typeface="+mn-cs"/>
              </a:endParaRPr>
            </a:p>
          </p:txBody>
        </p:sp>
        <p:sp>
          <p:nvSpPr>
            <p:cNvPr id="108"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9A5315"/>
                </a:solidFill>
                <a:effectLst/>
                <a:uLnTx/>
                <a:uFillTx/>
                <a:latin typeface="Segoe Print"/>
                <a:ea typeface="+mn-ea"/>
                <a:cs typeface="+mn-cs"/>
              </a:endParaRPr>
            </a:p>
          </p:txBody>
        </p:sp>
        <p:sp>
          <p:nvSpPr>
            <p:cNvPr id="109"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9A5315"/>
                </a:solidFill>
                <a:effectLst/>
                <a:uLnTx/>
                <a:uFillTx/>
                <a:latin typeface="Segoe Print"/>
                <a:ea typeface="+mn-ea"/>
                <a:cs typeface="+mn-cs"/>
              </a:endParaRPr>
            </a:p>
          </p:txBody>
        </p:sp>
      </p:grpSp>
      <p:sp>
        <p:nvSpPr>
          <p:cNvPr id="80" name="Picture Placeholder 33" descr="An empty placeholder to add an image. Click on the placeholder and select the image that you wish to add."/>
          <p:cNvSpPr>
            <a:spLocks noGrp="1"/>
          </p:cNvSpPr>
          <p:nvPr>
            <p:ph type="pic" sz="quarter" idx="20"/>
          </p:nvPr>
        </p:nvSpPr>
        <p:spPr>
          <a:xfrm>
            <a:off x="8222798" y="1824285"/>
            <a:ext cx="2715768" cy="2776308"/>
          </a:xfrm>
          <a:solidFill>
            <a:schemeClr val="bg2"/>
          </a:solidFill>
          <a:ln w="38100">
            <a:solidFill>
              <a:schemeClr val="bg1"/>
            </a:solidFill>
          </a:ln>
        </p:spPr>
        <p:txBody>
          <a:bodyPr/>
          <a:lstStyle>
            <a:lvl1pPr marL="0" indent="0" algn="ctr">
              <a:buNone/>
              <a:defRPr/>
            </a:lvl1pPr>
          </a:lstStyle>
          <a:p>
            <a:r>
              <a:rPr lang="en-US" dirty="0"/>
              <a:t>Click icon to add picture</a:t>
            </a:r>
            <a:endParaRPr dirty="0"/>
          </a:p>
        </p:txBody>
      </p:sp>
      <p:sp>
        <p:nvSpPr>
          <p:cNvPr id="83" name="Text Placeholder 3"/>
          <p:cNvSpPr>
            <a:spLocks noGrp="1"/>
          </p:cNvSpPr>
          <p:nvPr>
            <p:ph type="body" sz="half" idx="22"/>
          </p:nvPr>
        </p:nvSpPr>
        <p:spPr>
          <a:xfrm>
            <a:off x="8209082" y="4947405"/>
            <a:ext cx="2743200" cy="914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8" name="Slide Number Placeholder 7"/>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22B156B-59AE-415F-B24B-8756D48BB977}" type="slidenum">
              <a:rPr kumimoji="0" sz="1100" b="0" i="0" u="none" strike="noStrike" kern="1200" cap="none" spc="0" normalizeH="0" baseline="0" noProof="0">
                <a:ln>
                  <a:noFill/>
                </a:ln>
                <a:solidFill>
                  <a:srgbClr val="9A5315"/>
                </a:solidFill>
                <a:effectLst/>
                <a:uLnTx/>
                <a:uFillTx/>
                <a:latin typeface="Segoe Prin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sz="1100" b="0" i="0" u="none" strike="noStrike" kern="1200" cap="none" spc="0" normalizeH="0" baseline="0" noProof="0" dirty="0">
              <a:ln>
                <a:noFill/>
              </a:ln>
              <a:solidFill>
                <a:srgbClr val="9A5315"/>
              </a:solidFill>
              <a:effectLst/>
              <a:uLnTx/>
              <a:uFillTx/>
              <a:latin typeface="Segoe Print"/>
              <a:ea typeface="+mn-ea"/>
              <a:cs typeface="+mn-cs"/>
            </a:endParaRPr>
          </a:p>
        </p:txBody>
      </p:sp>
      <p:sp>
        <p:nvSpPr>
          <p:cNvPr id="7" name="Footer Placeholder 6"/>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100" b="0" i="0" u="none" strike="noStrike" kern="1200" cap="none" spc="0" normalizeH="0" baseline="0" noProof="0" dirty="0">
              <a:ln>
                <a:noFill/>
              </a:ln>
              <a:solidFill>
                <a:srgbClr val="9A5315"/>
              </a:solidFill>
              <a:effectLst/>
              <a:uLnTx/>
              <a:uFillTx/>
              <a:latin typeface="Segoe Print"/>
              <a:ea typeface="+mn-ea"/>
              <a:cs typeface="+mn-cs"/>
            </a:endParaRPr>
          </a:p>
        </p:txBody>
      </p:sp>
      <p:sp>
        <p:nvSpPr>
          <p:cNvPr id="6" name="Date Placeholder 5"/>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CF99945-0A15-4715-AB6C-F5E56CF20F70}" type="datetimeFigureOut">
              <a:rPr kumimoji="0" lang="en-US" sz="1100" b="0" i="0" u="none" strike="noStrike" kern="1200" cap="none" spc="0" normalizeH="0" baseline="0" noProof="0">
                <a:ln>
                  <a:noFill/>
                </a:ln>
                <a:solidFill>
                  <a:srgbClr val="9A5315"/>
                </a:solidFill>
                <a:effectLst/>
                <a:uLnTx/>
                <a:uFillTx/>
                <a:latin typeface="Segoe Prin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9/9/2023</a:t>
            </a:fld>
            <a:endParaRPr kumimoji="0" sz="1100" b="0" i="0" u="none" strike="noStrike" kern="1200" cap="none" spc="0" normalizeH="0" baseline="0" noProof="0" dirty="0">
              <a:ln>
                <a:noFill/>
              </a:ln>
              <a:solidFill>
                <a:srgbClr val="9A5315"/>
              </a:solidFill>
              <a:effectLst/>
              <a:uLnTx/>
              <a:uFillTx/>
              <a:latin typeface="Segoe Print"/>
              <a:ea typeface="+mn-ea"/>
              <a:cs typeface="+mn-cs"/>
            </a:endParaRPr>
          </a:p>
        </p:txBody>
      </p:sp>
    </p:spTree>
    <p:extLst>
      <p:ext uri="{BB962C8B-B14F-4D97-AF65-F5344CB8AC3E}">
        <p14:creationId xmlns:p14="http://schemas.microsoft.com/office/powerpoint/2010/main" val="808947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hree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066214" y="421594"/>
            <a:ext cx="2286000" cy="1885508"/>
          </a:xfrm>
        </p:spPr>
        <p:txBody>
          <a:bodyPr>
            <a:normAutofit/>
          </a:bodyPr>
          <a:lstStyle>
            <a:lvl1pPr>
              <a:defRPr sz="2400"/>
            </a:lvl1pPr>
          </a:lstStyle>
          <a:p>
            <a:r>
              <a:rPr lang="en-US"/>
              <a:t>Click to edit Master title style</a:t>
            </a:r>
          </a:p>
        </p:txBody>
      </p:sp>
      <p:grpSp>
        <p:nvGrpSpPr>
          <p:cNvPr id="84" name="Group 83"/>
          <p:cNvGrpSpPr>
            <a:grpSpLocks noChangeAspect="1"/>
          </p:cNvGrpSpPr>
          <p:nvPr/>
        </p:nvGrpSpPr>
        <p:grpSpPr>
          <a:xfrm rot="16200000" flipV="1">
            <a:off x="274315" y="1102304"/>
            <a:ext cx="5053664" cy="4411852"/>
            <a:chOff x="895350" y="3313113"/>
            <a:chExt cx="3613151" cy="2790825"/>
          </a:xfrm>
          <a:solidFill>
            <a:schemeClr val="tx1">
              <a:lumMod val="50000"/>
            </a:schemeClr>
          </a:solidFill>
        </p:grpSpPr>
        <p:sp>
          <p:nvSpPr>
            <p:cNvPr id="85"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9A5315"/>
                </a:solidFill>
                <a:effectLst/>
                <a:uLnTx/>
                <a:uFillTx/>
                <a:latin typeface="Segoe Print"/>
                <a:ea typeface="+mn-ea"/>
                <a:cs typeface="+mn-cs"/>
              </a:endParaRPr>
            </a:p>
          </p:txBody>
        </p:sp>
        <p:sp>
          <p:nvSpPr>
            <p:cNvPr id="86"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9A5315"/>
                </a:solidFill>
                <a:effectLst/>
                <a:uLnTx/>
                <a:uFillTx/>
                <a:latin typeface="Segoe Print"/>
                <a:ea typeface="+mn-ea"/>
                <a:cs typeface="+mn-cs"/>
              </a:endParaRPr>
            </a:p>
          </p:txBody>
        </p:sp>
        <p:sp>
          <p:nvSpPr>
            <p:cNvPr id="87"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9A5315"/>
                </a:solidFill>
                <a:effectLst/>
                <a:uLnTx/>
                <a:uFillTx/>
                <a:latin typeface="Segoe Print"/>
                <a:ea typeface="+mn-ea"/>
                <a:cs typeface="+mn-cs"/>
              </a:endParaRPr>
            </a:p>
          </p:txBody>
        </p:sp>
        <p:sp>
          <p:nvSpPr>
            <p:cNvPr id="88"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9A5315"/>
                </a:solidFill>
                <a:effectLst/>
                <a:uLnTx/>
                <a:uFillTx/>
                <a:latin typeface="Segoe Print"/>
                <a:ea typeface="+mn-ea"/>
                <a:cs typeface="+mn-cs"/>
              </a:endParaRPr>
            </a:p>
          </p:txBody>
        </p:sp>
        <p:sp>
          <p:nvSpPr>
            <p:cNvPr id="89"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9A5315"/>
                </a:solidFill>
                <a:effectLst/>
                <a:uLnTx/>
                <a:uFillTx/>
                <a:latin typeface="Segoe Print"/>
                <a:ea typeface="+mn-ea"/>
                <a:cs typeface="+mn-cs"/>
              </a:endParaRPr>
            </a:p>
          </p:txBody>
        </p:sp>
        <p:sp>
          <p:nvSpPr>
            <p:cNvPr id="90"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9A5315"/>
                </a:solidFill>
                <a:effectLst/>
                <a:uLnTx/>
                <a:uFillTx/>
                <a:latin typeface="Segoe Print"/>
                <a:ea typeface="+mn-ea"/>
                <a:cs typeface="+mn-cs"/>
              </a:endParaRPr>
            </a:p>
          </p:txBody>
        </p:sp>
        <p:sp>
          <p:nvSpPr>
            <p:cNvPr id="91"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9A5315"/>
                </a:solidFill>
                <a:effectLst/>
                <a:uLnTx/>
                <a:uFillTx/>
                <a:latin typeface="Segoe Print"/>
                <a:ea typeface="+mn-ea"/>
                <a:cs typeface="+mn-cs"/>
              </a:endParaRPr>
            </a:p>
          </p:txBody>
        </p:sp>
        <p:sp>
          <p:nvSpPr>
            <p:cNvPr id="92"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9A5315"/>
                </a:solidFill>
                <a:effectLst/>
                <a:uLnTx/>
                <a:uFillTx/>
                <a:latin typeface="Segoe Print"/>
                <a:ea typeface="+mn-ea"/>
                <a:cs typeface="+mn-cs"/>
              </a:endParaRPr>
            </a:p>
          </p:txBody>
        </p:sp>
        <p:sp>
          <p:nvSpPr>
            <p:cNvPr id="93"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9A5315"/>
                </a:solidFill>
                <a:effectLst/>
                <a:uLnTx/>
                <a:uFillTx/>
                <a:latin typeface="Segoe Print"/>
                <a:ea typeface="+mn-ea"/>
                <a:cs typeface="+mn-cs"/>
              </a:endParaRPr>
            </a:p>
          </p:txBody>
        </p:sp>
        <p:sp>
          <p:nvSpPr>
            <p:cNvPr id="94"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9A5315"/>
                </a:solidFill>
                <a:effectLst/>
                <a:uLnTx/>
                <a:uFillTx/>
                <a:latin typeface="Segoe Print"/>
                <a:ea typeface="+mn-ea"/>
                <a:cs typeface="+mn-cs"/>
              </a:endParaRPr>
            </a:p>
          </p:txBody>
        </p:sp>
        <p:sp>
          <p:nvSpPr>
            <p:cNvPr id="95"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9A5315"/>
                </a:solidFill>
                <a:effectLst/>
                <a:uLnTx/>
                <a:uFillTx/>
                <a:latin typeface="Segoe Print"/>
                <a:ea typeface="+mn-ea"/>
                <a:cs typeface="+mn-cs"/>
              </a:endParaRPr>
            </a:p>
          </p:txBody>
        </p:sp>
        <p:sp>
          <p:nvSpPr>
            <p:cNvPr id="96"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9A5315"/>
                </a:solidFill>
                <a:effectLst/>
                <a:uLnTx/>
                <a:uFillTx/>
                <a:latin typeface="Segoe Print"/>
                <a:ea typeface="+mn-ea"/>
                <a:cs typeface="+mn-cs"/>
              </a:endParaRPr>
            </a:p>
          </p:txBody>
        </p:sp>
      </p:grpSp>
      <p:sp>
        <p:nvSpPr>
          <p:cNvPr id="97" name="Picture Placeholder 33" descr="An empty placeholder to add an image. Click on the placeholder and select the image that you wish to add."/>
          <p:cNvSpPr>
            <a:spLocks noGrp="1"/>
          </p:cNvSpPr>
          <p:nvPr>
            <p:ph type="pic" sz="quarter" idx="17"/>
          </p:nvPr>
        </p:nvSpPr>
        <p:spPr>
          <a:xfrm>
            <a:off x="840795" y="1020193"/>
            <a:ext cx="3886200" cy="4572000"/>
          </a:xfrm>
          <a:solidFill>
            <a:schemeClr val="bg2"/>
          </a:solidFill>
          <a:ln w="38100">
            <a:solidFill>
              <a:schemeClr val="bg1"/>
            </a:solidFill>
          </a:ln>
        </p:spPr>
        <p:txBody>
          <a:bodyPr/>
          <a:lstStyle>
            <a:lvl1pPr marL="0" indent="0" algn="ctr">
              <a:buNone/>
              <a:defRPr/>
            </a:lvl1pPr>
          </a:lstStyle>
          <a:p>
            <a:r>
              <a:rPr lang="en-US" dirty="0"/>
              <a:t>Click icon to add picture</a:t>
            </a:r>
            <a:endParaRPr dirty="0"/>
          </a:p>
        </p:txBody>
      </p:sp>
      <p:grpSp>
        <p:nvGrpSpPr>
          <p:cNvPr id="98" name="Group 97"/>
          <p:cNvGrpSpPr/>
          <p:nvPr/>
        </p:nvGrpSpPr>
        <p:grpSpPr>
          <a:xfrm>
            <a:off x="5322489" y="319177"/>
            <a:ext cx="3389607" cy="2710838"/>
            <a:chOff x="895350" y="3313113"/>
            <a:chExt cx="3613151" cy="2790825"/>
          </a:xfrm>
          <a:solidFill>
            <a:schemeClr val="tx1">
              <a:lumMod val="50000"/>
            </a:schemeClr>
          </a:solidFill>
        </p:grpSpPr>
        <p:sp>
          <p:nvSpPr>
            <p:cNvPr id="99"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9A5315"/>
                </a:solidFill>
                <a:effectLst/>
                <a:uLnTx/>
                <a:uFillTx/>
                <a:latin typeface="Segoe Print"/>
                <a:ea typeface="+mn-ea"/>
                <a:cs typeface="+mn-cs"/>
              </a:endParaRPr>
            </a:p>
          </p:txBody>
        </p:sp>
        <p:sp>
          <p:nvSpPr>
            <p:cNvPr id="100"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9A5315"/>
                </a:solidFill>
                <a:effectLst/>
                <a:uLnTx/>
                <a:uFillTx/>
                <a:latin typeface="Segoe Print"/>
                <a:ea typeface="+mn-ea"/>
                <a:cs typeface="+mn-cs"/>
              </a:endParaRPr>
            </a:p>
          </p:txBody>
        </p:sp>
        <p:sp>
          <p:nvSpPr>
            <p:cNvPr id="101"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9A5315"/>
                </a:solidFill>
                <a:effectLst/>
                <a:uLnTx/>
                <a:uFillTx/>
                <a:latin typeface="Segoe Print"/>
                <a:ea typeface="+mn-ea"/>
                <a:cs typeface="+mn-cs"/>
              </a:endParaRPr>
            </a:p>
          </p:txBody>
        </p:sp>
        <p:sp>
          <p:nvSpPr>
            <p:cNvPr id="102"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9A5315"/>
                </a:solidFill>
                <a:effectLst/>
                <a:uLnTx/>
                <a:uFillTx/>
                <a:latin typeface="Segoe Print"/>
                <a:ea typeface="+mn-ea"/>
                <a:cs typeface="+mn-cs"/>
              </a:endParaRPr>
            </a:p>
          </p:txBody>
        </p:sp>
        <p:sp>
          <p:nvSpPr>
            <p:cNvPr id="103"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9A5315"/>
                </a:solidFill>
                <a:effectLst/>
                <a:uLnTx/>
                <a:uFillTx/>
                <a:latin typeface="Segoe Print"/>
                <a:ea typeface="+mn-ea"/>
                <a:cs typeface="+mn-cs"/>
              </a:endParaRPr>
            </a:p>
          </p:txBody>
        </p:sp>
        <p:sp>
          <p:nvSpPr>
            <p:cNvPr id="104"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9A5315"/>
                </a:solidFill>
                <a:effectLst/>
                <a:uLnTx/>
                <a:uFillTx/>
                <a:latin typeface="Segoe Print"/>
                <a:ea typeface="+mn-ea"/>
                <a:cs typeface="+mn-cs"/>
              </a:endParaRPr>
            </a:p>
          </p:txBody>
        </p:sp>
        <p:sp>
          <p:nvSpPr>
            <p:cNvPr id="105"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9A5315"/>
                </a:solidFill>
                <a:effectLst/>
                <a:uLnTx/>
                <a:uFillTx/>
                <a:latin typeface="Segoe Print"/>
                <a:ea typeface="+mn-ea"/>
                <a:cs typeface="+mn-cs"/>
              </a:endParaRPr>
            </a:p>
          </p:txBody>
        </p:sp>
        <p:sp>
          <p:nvSpPr>
            <p:cNvPr id="106"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9A5315"/>
                </a:solidFill>
                <a:effectLst/>
                <a:uLnTx/>
                <a:uFillTx/>
                <a:latin typeface="Segoe Print"/>
                <a:ea typeface="+mn-ea"/>
                <a:cs typeface="+mn-cs"/>
              </a:endParaRPr>
            </a:p>
          </p:txBody>
        </p:sp>
        <p:sp>
          <p:nvSpPr>
            <p:cNvPr id="107"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9A5315"/>
                </a:solidFill>
                <a:effectLst/>
                <a:uLnTx/>
                <a:uFillTx/>
                <a:latin typeface="Segoe Print"/>
                <a:ea typeface="+mn-ea"/>
                <a:cs typeface="+mn-cs"/>
              </a:endParaRPr>
            </a:p>
          </p:txBody>
        </p:sp>
        <p:sp>
          <p:nvSpPr>
            <p:cNvPr id="108"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9A5315"/>
                </a:solidFill>
                <a:effectLst/>
                <a:uLnTx/>
                <a:uFillTx/>
                <a:latin typeface="Segoe Print"/>
                <a:ea typeface="+mn-ea"/>
                <a:cs typeface="+mn-cs"/>
              </a:endParaRPr>
            </a:p>
          </p:txBody>
        </p:sp>
        <p:sp>
          <p:nvSpPr>
            <p:cNvPr id="109"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9A5315"/>
                </a:solidFill>
                <a:effectLst/>
                <a:uLnTx/>
                <a:uFillTx/>
                <a:latin typeface="Segoe Print"/>
                <a:ea typeface="+mn-ea"/>
                <a:cs typeface="+mn-cs"/>
              </a:endParaRPr>
            </a:p>
          </p:txBody>
        </p:sp>
        <p:sp>
          <p:nvSpPr>
            <p:cNvPr id="110"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9A5315"/>
                </a:solidFill>
                <a:effectLst/>
                <a:uLnTx/>
                <a:uFillTx/>
                <a:latin typeface="Segoe Print"/>
                <a:ea typeface="+mn-ea"/>
                <a:cs typeface="+mn-cs"/>
              </a:endParaRPr>
            </a:p>
          </p:txBody>
        </p:sp>
      </p:grpSp>
      <p:sp>
        <p:nvSpPr>
          <p:cNvPr id="111" name="Picture Placeholder 33" descr="An empty placeholder to add an image. Click on the placeholder and select the image that you wish to add."/>
          <p:cNvSpPr>
            <a:spLocks noGrp="1" noChangeAspect="1"/>
          </p:cNvSpPr>
          <p:nvPr>
            <p:ph type="pic" sz="quarter" idx="18"/>
          </p:nvPr>
        </p:nvSpPr>
        <p:spPr>
          <a:xfrm>
            <a:off x="5546780" y="529603"/>
            <a:ext cx="2993366" cy="2305338"/>
          </a:xfrm>
          <a:solidFill>
            <a:schemeClr val="bg2"/>
          </a:solidFill>
          <a:ln w="38100">
            <a:solidFill>
              <a:schemeClr val="bg1"/>
            </a:solidFill>
          </a:ln>
        </p:spPr>
        <p:txBody>
          <a:bodyPr/>
          <a:lstStyle>
            <a:lvl1pPr marL="0" indent="0" algn="ctr">
              <a:buNone/>
              <a:defRPr/>
            </a:lvl1pPr>
          </a:lstStyle>
          <a:p>
            <a:r>
              <a:rPr lang="en-US" dirty="0"/>
              <a:t>Click icon to add picture</a:t>
            </a:r>
            <a:endParaRPr dirty="0"/>
          </a:p>
        </p:txBody>
      </p:sp>
      <p:grpSp>
        <p:nvGrpSpPr>
          <p:cNvPr id="112" name="Group 111"/>
          <p:cNvGrpSpPr/>
          <p:nvPr/>
        </p:nvGrpSpPr>
        <p:grpSpPr>
          <a:xfrm>
            <a:off x="5322489" y="3245640"/>
            <a:ext cx="3389607" cy="2710838"/>
            <a:chOff x="895350" y="3313113"/>
            <a:chExt cx="3613151" cy="2790825"/>
          </a:xfrm>
          <a:solidFill>
            <a:schemeClr val="tx1">
              <a:lumMod val="50000"/>
            </a:schemeClr>
          </a:solidFill>
        </p:grpSpPr>
        <p:sp>
          <p:nvSpPr>
            <p:cNvPr id="11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9A5315"/>
                </a:solidFill>
                <a:effectLst/>
                <a:uLnTx/>
                <a:uFillTx/>
                <a:latin typeface="Segoe Print"/>
                <a:ea typeface="+mn-ea"/>
                <a:cs typeface="+mn-cs"/>
              </a:endParaRPr>
            </a:p>
          </p:txBody>
        </p:sp>
        <p:sp>
          <p:nvSpPr>
            <p:cNvPr id="11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9A5315"/>
                </a:solidFill>
                <a:effectLst/>
                <a:uLnTx/>
                <a:uFillTx/>
                <a:latin typeface="Segoe Print"/>
                <a:ea typeface="+mn-ea"/>
                <a:cs typeface="+mn-cs"/>
              </a:endParaRPr>
            </a:p>
          </p:txBody>
        </p:sp>
        <p:sp>
          <p:nvSpPr>
            <p:cNvPr id="11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9A5315"/>
                </a:solidFill>
                <a:effectLst/>
                <a:uLnTx/>
                <a:uFillTx/>
                <a:latin typeface="Segoe Print"/>
                <a:ea typeface="+mn-ea"/>
                <a:cs typeface="+mn-cs"/>
              </a:endParaRPr>
            </a:p>
          </p:txBody>
        </p:sp>
        <p:sp>
          <p:nvSpPr>
            <p:cNvPr id="11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9A5315"/>
                </a:solidFill>
                <a:effectLst/>
                <a:uLnTx/>
                <a:uFillTx/>
                <a:latin typeface="Segoe Print"/>
                <a:ea typeface="+mn-ea"/>
                <a:cs typeface="+mn-cs"/>
              </a:endParaRPr>
            </a:p>
          </p:txBody>
        </p:sp>
        <p:sp>
          <p:nvSpPr>
            <p:cNvPr id="11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9A5315"/>
                </a:solidFill>
                <a:effectLst/>
                <a:uLnTx/>
                <a:uFillTx/>
                <a:latin typeface="Segoe Print"/>
                <a:ea typeface="+mn-ea"/>
                <a:cs typeface="+mn-cs"/>
              </a:endParaRPr>
            </a:p>
          </p:txBody>
        </p:sp>
        <p:sp>
          <p:nvSpPr>
            <p:cNvPr id="11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9A5315"/>
                </a:solidFill>
                <a:effectLst/>
                <a:uLnTx/>
                <a:uFillTx/>
                <a:latin typeface="Segoe Print"/>
                <a:ea typeface="+mn-ea"/>
                <a:cs typeface="+mn-cs"/>
              </a:endParaRPr>
            </a:p>
          </p:txBody>
        </p:sp>
        <p:sp>
          <p:nvSpPr>
            <p:cNvPr id="11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9A5315"/>
                </a:solidFill>
                <a:effectLst/>
                <a:uLnTx/>
                <a:uFillTx/>
                <a:latin typeface="Segoe Print"/>
                <a:ea typeface="+mn-ea"/>
                <a:cs typeface="+mn-cs"/>
              </a:endParaRPr>
            </a:p>
          </p:txBody>
        </p:sp>
        <p:sp>
          <p:nvSpPr>
            <p:cNvPr id="12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9A5315"/>
                </a:solidFill>
                <a:effectLst/>
                <a:uLnTx/>
                <a:uFillTx/>
                <a:latin typeface="Segoe Print"/>
                <a:ea typeface="+mn-ea"/>
                <a:cs typeface="+mn-cs"/>
              </a:endParaRPr>
            </a:p>
          </p:txBody>
        </p:sp>
        <p:sp>
          <p:nvSpPr>
            <p:cNvPr id="12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9A5315"/>
                </a:solidFill>
                <a:effectLst/>
                <a:uLnTx/>
                <a:uFillTx/>
                <a:latin typeface="Segoe Print"/>
                <a:ea typeface="+mn-ea"/>
                <a:cs typeface="+mn-cs"/>
              </a:endParaRPr>
            </a:p>
          </p:txBody>
        </p:sp>
        <p:sp>
          <p:nvSpPr>
            <p:cNvPr id="12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9A5315"/>
                </a:solidFill>
                <a:effectLst/>
                <a:uLnTx/>
                <a:uFillTx/>
                <a:latin typeface="Segoe Print"/>
                <a:ea typeface="+mn-ea"/>
                <a:cs typeface="+mn-cs"/>
              </a:endParaRPr>
            </a:p>
          </p:txBody>
        </p:sp>
        <p:sp>
          <p:nvSpPr>
            <p:cNvPr id="12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9A5315"/>
                </a:solidFill>
                <a:effectLst/>
                <a:uLnTx/>
                <a:uFillTx/>
                <a:latin typeface="Segoe Print"/>
                <a:ea typeface="+mn-ea"/>
                <a:cs typeface="+mn-cs"/>
              </a:endParaRPr>
            </a:p>
          </p:txBody>
        </p:sp>
        <p:sp>
          <p:nvSpPr>
            <p:cNvPr id="12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9A5315"/>
                </a:solidFill>
                <a:effectLst/>
                <a:uLnTx/>
                <a:uFillTx/>
                <a:latin typeface="Segoe Print"/>
                <a:ea typeface="+mn-ea"/>
                <a:cs typeface="+mn-cs"/>
              </a:endParaRPr>
            </a:p>
          </p:txBody>
        </p:sp>
      </p:grpSp>
      <p:sp>
        <p:nvSpPr>
          <p:cNvPr id="125" name="Picture Placeholder 33" descr="An empty placeholder to add an image. Click on the placeholder and select the image that you wish to add."/>
          <p:cNvSpPr>
            <a:spLocks noGrp="1" noChangeAspect="1"/>
          </p:cNvSpPr>
          <p:nvPr>
            <p:ph type="pic" sz="quarter" idx="19"/>
          </p:nvPr>
        </p:nvSpPr>
        <p:spPr>
          <a:xfrm>
            <a:off x="5546780" y="3456066"/>
            <a:ext cx="2993366" cy="2305338"/>
          </a:xfrm>
          <a:solidFill>
            <a:schemeClr val="bg2"/>
          </a:solidFill>
          <a:ln w="38100">
            <a:solidFill>
              <a:schemeClr val="bg1"/>
            </a:solidFill>
          </a:ln>
        </p:spPr>
        <p:txBody>
          <a:bodyPr/>
          <a:lstStyle>
            <a:lvl1pPr marL="0" indent="0" algn="ctr">
              <a:buNone/>
              <a:defRPr/>
            </a:lvl1pPr>
          </a:lstStyle>
          <a:p>
            <a:r>
              <a:rPr lang="en-US" dirty="0"/>
              <a:t>Click icon to add picture</a:t>
            </a:r>
            <a:endParaRPr dirty="0"/>
          </a:p>
        </p:txBody>
      </p:sp>
      <p:sp>
        <p:nvSpPr>
          <p:cNvPr id="126" name="Text Placeholder 3"/>
          <p:cNvSpPr>
            <a:spLocks noGrp="1"/>
          </p:cNvSpPr>
          <p:nvPr>
            <p:ph type="body" sz="half" idx="21"/>
          </p:nvPr>
        </p:nvSpPr>
        <p:spPr>
          <a:xfrm>
            <a:off x="9066214" y="2484992"/>
            <a:ext cx="2286000" cy="3248729"/>
          </a:xfrm>
        </p:spPr>
        <p:txBody>
          <a:bodyPr anchor="t" anchorCtr="0">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8" name="Slide Number Placeholder 7"/>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22B156B-59AE-415F-B24B-8756D48BB977}" type="slidenum">
              <a:rPr kumimoji="0" sz="1100" b="0" i="0" u="none" strike="noStrike" kern="1200" cap="none" spc="0" normalizeH="0" baseline="0" noProof="0">
                <a:ln>
                  <a:noFill/>
                </a:ln>
                <a:solidFill>
                  <a:srgbClr val="9A5315"/>
                </a:solidFill>
                <a:effectLst/>
                <a:uLnTx/>
                <a:uFillTx/>
                <a:latin typeface="Segoe Prin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sz="1100" b="0" i="0" u="none" strike="noStrike" kern="1200" cap="none" spc="0" normalizeH="0" baseline="0" noProof="0" dirty="0">
              <a:ln>
                <a:noFill/>
              </a:ln>
              <a:solidFill>
                <a:srgbClr val="9A5315"/>
              </a:solidFill>
              <a:effectLst/>
              <a:uLnTx/>
              <a:uFillTx/>
              <a:latin typeface="Segoe Print"/>
              <a:ea typeface="+mn-ea"/>
              <a:cs typeface="+mn-cs"/>
            </a:endParaRPr>
          </a:p>
        </p:txBody>
      </p:sp>
      <p:sp>
        <p:nvSpPr>
          <p:cNvPr id="7" name="Footer Placeholder 6"/>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100" b="0" i="0" u="none" strike="noStrike" kern="1200" cap="none" spc="0" normalizeH="0" baseline="0" noProof="0" dirty="0">
              <a:ln>
                <a:noFill/>
              </a:ln>
              <a:solidFill>
                <a:srgbClr val="9A5315"/>
              </a:solidFill>
              <a:effectLst/>
              <a:uLnTx/>
              <a:uFillTx/>
              <a:latin typeface="Segoe Print"/>
              <a:ea typeface="+mn-ea"/>
              <a:cs typeface="+mn-cs"/>
            </a:endParaRPr>
          </a:p>
        </p:txBody>
      </p:sp>
      <p:sp>
        <p:nvSpPr>
          <p:cNvPr id="6" name="Date Placeholder 5"/>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CF99945-0A15-4715-AB6C-F5E56CF20F70}" type="datetimeFigureOut">
              <a:rPr kumimoji="0" lang="en-US" sz="1100" b="0" i="0" u="none" strike="noStrike" kern="1200" cap="none" spc="0" normalizeH="0" baseline="0" noProof="0">
                <a:ln>
                  <a:noFill/>
                </a:ln>
                <a:solidFill>
                  <a:srgbClr val="9A5315"/>
                </a:solidFill>
                <a:effectLst/>
                <a:uLnTx/>
                <a:uFillTx/>
                <a:latin typeface="Segoe Prin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9/9/2023</a:t>
            </a:fld>
            <a:endParaRPr kumimoji="0" sz="1100" b="0" i="0" u="none" strike="noStrike" kern="1200" cap="none" spc="0" normalizeH="0" baseline="0" noProof="0" dirty="0">
              <a:ln>
                <a:noFill/>
              </a:ln>
              <a:solidFill>
                <a:srgbClr val="9A5315"/>
              </a:solidFill>
              <a:effectLst/>
              <a:uLnTx/>
              <a:uFillTx/>
              <a:latin typeface="Segoe Print"/>
              <a:ea typeface="+mn-ea"/>
              <a:cs typeface="+mn-cs"/>
            </a:endParaRPr>
          </a:p>
        </p:txBody>
      </p:sp>
    </p:spTree>
    <p:extLst>
      <p:ext uri="{BB962C8B-B14F-4D97-AF65-F5344CB8AC3E}">
        <p14:creationId xmlns:p14="http://schemas.microsoft.com/office/powerpoint/2010/main" val="2679001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11732" y="1330347"/>
            <a:ext cx="3840480" cy="2103120"/>
          </a:xfrm>
        </p:spPr>
        <p:txBody>
          <a:bodyPr anchor="b">
            <a:normAutofit/>
          </a:bodyPr>
          <a:lstStyle>
            <a:lvl1pPr>
              <a:defRPr sz="3600"/>
            </a:lvl1pPr>
          </a:lstStyle>
          <a:p>
            <a:r>
              <a:rPr lang="en-US"/>
              <a:t>Click to edit Master title style</a:t>
            </a:r>
            <a:endParaRPr dirty="0"/>
          </a:p>
        </p:txBody>
      </p:sp>
      <p:sp>
        <p:nvSpPr>
          <p:cNvPr id="3" name="Content Placeholder 2"/>
          <p:cNvSpPr>
            <a:spLocks noGrp="1"/>
          </p:cNvSpPr>
          <p:nvPr>
            <p:ph idx="1"/>
          </p:nvPr>
        </p:nvSpPr>
        <p:spPr>
          <a:xfrm>
            <a:off x="836613" y="914400"/>
            <a:ext cx="6172201" cy="5029200"/>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Text Placeholder 3"/>
          <p:cNvSpPr>
            <a:spLocks noGrp="1"/>
          </p:cNvSpPr>
          <p:nvPr>
            <p:ph type="body" sz="half" idx="2"/>
          </p:nvPr>
        </p:nvSpPr>
        <p:spPr>
          <a:xfrm>
            <a:off x="7511732" y="3555523"/>
            <a:ext cx="3840480" cy="2388077"/>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Slide Number Placeholder 6"/>
          <p:cNvSpPr>
            <a:spLocks noGrp="1"/>
          </p:cNvSpPr>
          <p:nvPr>
            <p:ph type="sldNum" sz="quarter" idx="12"/>
          </p:nvPr>
        </p:nvSpPr>
        <p:spPr>
          <a:xfrm>
            <a:off x="1065213" y="6019801"/>
            <a:ext cx="762000" cy="228600"/>
          </a:xfrm>
        </p:spPr>
        <p:txBody>
          <a:bodyPr/>
          <a:lstStyle>
            <a:lvl1pPr algn="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022B156B-59AE-415F-B24B-8756D48BB977}" type="slidenum">
              <a:rPr kumimoji="0" sz="1100" b="0" i="0" u="none" strike="noStrike" kern="1200" cap="none" spc="0" normalizeH="0" baseline="0" noProof="0">
                <a:ln>
                  <a:noFill/>
                </a:ln>
                <a:solidFill>
                  <a:srgbClr val="9A5315"/>
                </a:solidFill>
                <a:effectLst/>
                <a:uLnTx/>
                <a:uFillTx/>
                <a:latin typeface="Segoe Prin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sz="1100" b="0" i="0" u="none" strike="noStrike" kern="1200" cap="none" spc="0" normalizeH="0" baseline="0" noProof="0" dirty="0">
              <a:ln>
                <a:noFill/>
              </a:ln>
              <a:solidFill>
                <a:srgbClr val="9A5315"/>
              </a:solidFill>
              <a:effectLst/>
              <a:uLnTx/>
              <a:uFillTx/>
              <a:latin typeface="Segoe Print"/>
              <a:ea typeface="+mn-ea"/>
              <a:cs typeface="+mn-cs"/>
            </a:endParaRP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100" b="0" i="0" u="none" strike="noStrike" kern="1200" cap="none" spc="0" normalizeH="0" baseline="0" noProof="0" dirty="0">
              <a:ln>
                <a:noFill/>
              </a:ln>
              <a:solidFill>
                <a:srgbClr val="9A5315"/>
              </a:solidFill>
              <a:effectLst/>
              <a:uLnTx/>
              <a:uFillTx/>
              <a:latin typeface="Segoe Print"/>
              <a:ea typeface="+mn-ea"/>
              <a:cs typeface="+mn-cs"/>
            </a:endParaRPr>
          </a:p>
        </p:txBody>
      </p:sp>
      <p:sp>
        <p:nvSpPr>
          <p:cNvPr id="5" name="Date Placeholder 4"/>
          <p:cNvSpPr>
            <a:spLocks noGrp="1"/>
          </p:cNvSpPr>
          <p:nvPr>
            <p:ph type="dt" sz="half" idx="10"/>
          </p:nvPr>
        </p:nvSpPr>
        <p:spPr>
          <a:xfrm>
            <a:off x="8075611" y="6019801"/>
            <a:ext cx="1396260" cy="22860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CF99945-0A15-4715-AB6C-F5E56CF20F70}" type="datetimeFigureOut">
              <a:rPr kumimoji="0" lang="en-US" sz="1100" b="0" i="0" u="none" strike="noStrike" kern="1200" cap="none" spc="0" normalizeH="0" baseline="0" noProof="0">
                <a:ln>
                  <a:noFill/>
                </a:ln>
                <a:solidFill>
                  <a:srgbClr val="9A5315"/>
                </a:solidFill>
                <a:effectLst/>
                <a:uLnTx/>
                <a:uFillTx/>
                <a:latin typeface="Segoe Prin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9/9/2023</a:t>
            </a:fld>
            <a:endParaRPr kumimoji="0" sz="1100" b="0" i="0" u="none" strike="noStrike" kern="1200" cap="none" spc="0" normalizeH="0" baseline="0" noProof="0" dirty="0">
              <a:ln>
                <a:noFill/>
              </a:ln>
              <a:solidFill>
                <a:srgbClr val="9A5315"/>
              </a:solidFill>
              <a:effectLst/>
              <a:uLnTx/>
              <a:uFillTx/>
              <a:latin typeface="Segoe Print"/>
              <a:ea typeface="+mn-ea"/>
              <a:cs typeface="+mn-cs"/>
            </a:endParaRPr>
          </a:p>
        </p:txBody>
      </p:sp>
    </p:spTree>
    <p:extLst>
      <p:ext uri="{BB962C8B-B14F-4D97-AF65-F5344CB8AC3E}">
        <p14:creationId xmlns:p14="http://schemas.microsoft.com/office/powerpoint/2010/main" val="2595073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065212" y="1825625"/>
            <a:ext cx="4954588" cy="418795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172200" y="1825625"/>
            <a:ext cx="4951414" cy="418795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Slide Number Placeholder 6"/>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22B156B-59AE-415F-B24B-8756D48BB977}" type="slidenum">
              <a:rPr kumimoji="0" sz="1100" b="0" i="0" u="none" strike="noStrike" kern="1200" cap="none" spc="0" normalizeH="0" baseline="0" noProof="0">
                <a:ln>
                  <a:noFill/>
                </a:ln>
                <a:solidFill>
                  <a:srgbClr val="9A5315"/>
                </a:solidFill>
                <a:effectLst/>
                <a:uLnTx/>
                <a:uFillTx/>
                <a:latin typeface="Segoe Prin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sz="1100" b="0" i="0" u="none" strike="noStrike" kern="1200" cap="none" spc="0" normalizeH="0" baseline="0" noProof="0" dirty="0">
              <a:ln>
                <a:noFill/>
              </a:ln>
              <a:solidFill>
                <a:srgbClr val="9A5315"/>
              </a:solidFill>
              <a:effectLst/>
              <a:uLnTx/>
              <a:uFillTx/>
              <a:latin typeface="Segoe Print"/>
              <a:ea typeface="+mn-ea"/>
              <a:cs typeface="+mn-cs"/>
            </a:endParaRP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100" b="0" i="0" u="none" strike="noStrike" kern="1200" cap="none" spc="0" normalizeH="0" baseline="0" noProof="0" dirty="0">
              <a:ln>
                <a:noFill/>
              </a:ln>
              <a:solidFill>
                <a:srgbClr val="9A5315"/>
              </a:solidFill>
              <a:effectLst/>
              <a:uLnTx/>
              <a:uFillTx/>
              <a:latin typeface="Segoe Print"/>
              <a:ea typeface="+mn-ea"/>
              <a:cs typeface="+mn-cs"/>
            </a:endParaRP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CF99945-0A15-4715-AB6C-F5E56CF20F70}" type="datetimeFigureOut">
              <a:rPr kumimoji="0" lang="en-US" sz="1100" b="0" i="0" u="none" strike="noStrike" kern="1200" cap="none" spc="0" normalizeH="0" baseline="0" noProof="0">
                <a:ln>
                  <a:noFill/>
                </a:ln>
                <a:solidFill>
                  <a:srgbClr val="9A5315"/>
                </a:solidFill>
                <a:effectLst/>
                <a:uLnTx/>
                <a:uFillTx/>
                <a:latin typeface="Segoe Prin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9/9/2023</a:t>
            </a:fld>
            <a:endParaRPr kumimoji="0" sz="1100" b="0" i="0" u="none" strike="noStrike" kern="1200" cap="none" spc="0" normalizeH="0" baseline="0" noProof="0" dirty="0">
              <a:ln>
                <a:noFill/>
              </a:ln>
              <a:solidFill>
                <a:srgbClr val="9A5315"/>
              </a:solidFill>
              <a:effectLst/>
              <a:uLnTx/>
              <a:uFillTx/>
              <a:latin typeface="Segoe Print"/>
              <a:ea typeface="+mn-ea"/>
              <a:cs typeface="+mn-cs"/>
            </a:endParaRPr>
          </a:p>
        </p:txBody>
      </p:sp>
    </p:spTree>
    <p:extLst>
      <p:ext uri="{BB962C8B-B14F-4D97-AF65-F5344CB8AC3E}">
        <p14:creationId xmlns:p14="http://schemas.microsoft.com/office/powerpoint/2010/main" val="3303600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492891" y="1330347"/>
            <a:ext cx="3840480" cy="2103120"/>
          </a:xfrm>
        </p:spPr>
        <p:txBody>
          <a:bodyPr anchor="b">
            <a:normAutofit/>
          </a:bodyPr>
          <a:lstStyle>
            <a:lvl1pPr>
              <a:defRPr sz="3600"/>
            </a:lvl1pPr>
          </a:lstStyle>
          <a:p>
            <a:r>
              <a:rPr lang="en-US"/>
              <a:t>Click to edit Master title style</a:t>
            </a:r>
            <a:endParaRPr dirty="0"/>
          </a:p>
        </p:txBody>
      </p:sp>
      <p:grpSp>
        <p:nvGrpSpPr>
          <p:cNvPr id="8" name="Group 7"/>
          <p:cNvGrpSpPr/>
          <p:nvPr/>
        </p:nvGrpSpPr>
        <p:grpSpPr>
          <a:xfrm>
            <a:off x="595546" y="781398"/>
            <a:ext cx="6433398" cy="5053665"/>
            <a:chOff x="5162444" y="781398"/>
            <a:chExt cx="6433398" cy="5053665"/>
          </a:xfrm>
        </p:grpSpPr>
        <p:sp>
          <p:nvSpPr>
            <p:cNvPr id="9" name="Freeform 42"/>
            <p:cNvSpPr>
              <a:spLocks/>
            </p:cNvSpPr>
            <p:nvPr/>
          </p:nvSpPr>
          <p:spPr bwMode="auto">
            <a:xfrm rot="16200000" flipV="1">
              <a:off x="3342557" y="3275021"/>
              <a:ext cx="3827994" cy="17568"/>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9A5315"/>
                </a:solidFill>
                <a:effectLst/>
                <a:uLnTx/>
                <a:uFillTx/>
                <a:latin typeface="Segoe Print"/>
                <a:ea typeface="+mn-ea"/>
                <a:cs typeface="+mn-cs"/>
              </a:endParaRPr>
            </a:p>
          </p:txBody>
        </p:sp>
        <p:sp>
          <p:nvSpPr>
            <p:cNvPr id="10" name="Freeform 43"/>
            <p:cNvSpPr>
              <a:spLocks/>
            </p:cNvSpPr>
            <p:nvPr/>
          </p:nvSpPr>
          <p:spPr bwMode="auto">
            <a:xfrm rot="16200000" flipV="1">
              <a:off x="9565728" y="3299447"/>
              <a:ext cx="3836876" cy="17568"/>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9A5315"/>
                </a:solidFill>
                <a:effectLst/>
                <a:uLnTx/>
                <a:uFillTx/>
                <a:latin typeface="Segoe Print"/>
                <a:ea typeface="+mn-ea"/>
                <a:cs typeface="+mn-cs"/>
              </a:endParaRPr>
            </a:p>
          </p:txBody>
        </p:sp>
        <p:grpSp>
          <p:nvGrpSpPr>
            <p:cNvPr id="11" name="Group 10"/>
            <p:cNvGrpSpPr/>
            <p:nvPr/>
          </p:nvGrpSpPr>
          <p:grpSpPr>
            <a:xfrm>
              <a:off x="5814205" y="859113"/>
              <a:ext cx="5129146" cy="4880471"/>
              <a:chOff x="7856559" y="859113"/>
              <a:chExt cx="3086791" cy="4880471"/>
            </a:xfrm>
          </p:grpSpPr>
          <p:sp>
            <p:nvSpPr>
              <p:cNvPr id="20" name="Freeform 41"/>
              <p:cNvSpPr>
                <a:spLocks/>
              </p:cNvSpPr>
              <p:nvPr/>
            </p:nvSpPr>
            <p:spPr bwMode="auto">
              <a:xfrm rot="16200000" flipV="1">
                <a:off x="9392183" y="4188416"/>
                <a:ext cx="15544" cy="3086791"/>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9A5315"/>
                  </a:solidFill>
                  <a:effectLst/>
                  <a:uLnTx/>
                  <a:uFillTx/>
                  <a:latin typeface="Segoe Print"/>
                  <a:ea typeface="+mn-ea"/>
                  <a:cs typeface="+mn-cs"/>
                </a:endParaRPr>
              </a:p>
            </p:txBody>
          </p:sp>
          <p:sp>
            <p:nvSpPr>
              <p:cNvPr id="21" name="Freeform 44"/>
              <p:cNvSpPr>
                <a:spLocks/>
              </p:cNvSpPr>
              <p:nvPr/>
            </p:nvSpPr>
            <p:spPr bwMode="auto">
              <a:xfrm rot="16200000" flipV="1">
                <a:off x="9366943" y="-651271"/>
                <a:ext cx="13322" cy="3034090"/>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9A5315"/>
                  </a:solidFill>
                  <a:effectLst/>
                  <a:uLnTx/>
                  <a:uFillTx/>
                  <a:latin typeface="Segoe Print"/>
                  <a:ea typeface="+mn-ea"/>
                  <a:cs typeface="+mn-cs"/>
                </a:endParaRPr>
              </a:p>
            </p:txBody>
          </p:sp>
        </p:grpSp>
        <p:sp>
          <p:nvSpPr>
            <p:cNvPr id="12" name="Freeform 45"/>
            <p:cNvSpPr>
              <a:spLocks noEditPoints="1"/>
            </p:cNvSpPr>
            <p:nvPr/>
          </p:nvSpPr>
          <p:spPr bwMode="auto">
            <a:xfrm rot="16200000" flipV="1">
              <a:off x="5186001" y="5323012"/>
              <a:ext cx="477390" cy="524504"/>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9A5315"/>
                </a:solidFill>
                <a:effectLst/>
                <a:uLnTx/>
                <a:uFillTx/>
                <a:latin typeface="Segoe Print"/>
                <a:ea typeface="+mn-ea"/>
                <a:cs typeface="+mn-cs"/>
              </a:endParaRPr>
            </a:p>
          </p:txBody>
        </p:sp>
        <p:sp>
          <p:nvSpPr>
            <p:cNvPr id="13" name="Freeform 46"/>
            <p:cNvSpPr>
              <a:spLocks noEditPoints="1"/>
            </p:cNvSpPr>
            <p:nvPr/>
          </p:nvSpPr>
          <p:spPr bwMode="auto">
            <a:xfrm rot="16200000" flipV="1">
              <a:off x="5197295" y="5324846"/>
              <a:ext cx="477390" cy="511956"/>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9A5315"/>
                </a:solidFill>
                <a:effectLst/>
                <a:uLnTx/>
                <a:uFillTx/>
                <a:latin typeface="Segoe Print"/>
                <a:ea typeface="+mn-ea"/>
                <a:cs typeface="+mn-cs"/>
              </a:endParaRPr>
            </a:p>
          </p:txBody>
        </p:sp>
        <p:sp>
          <p:nvSpPr>
            <p:cNvPr id="14" name="Freeform 47"/>
            <p:cNvSpPr>
              <a:spLocks noEditPoints="1"/>
            </p:cNvSpPr>
            <p:nvPr/>
          </p:nvSpPr>
          <p:spPr bwMode="auto">
            <a:xfrm rot="16200000" flipV="1">
              <a:off x="11076843" y="5321082"/>
              <a:ext cx="508476" cy="519485"/>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9A5315"/>
                </a:solidFill>
                <a:effectLst/>
                <a:uLnTx/>
                <a:uFillTx/>
                <a:latin typeface="Segoe Print"/>
                <a:ea typeface="+mn-ea"/>
                <a:cs typeface="+mn-cs"/>
              </a:endParaRPr>
            </a:p>
          </p:txBody>
        </p:sp>
        <p:sp>
          <p:nvSpPr>
            <p:cNvPr id="15" name="Freeform 48"/>
            <p:cNvSpPr>
              <a:spLocks noEditPoints="1"/>
            </p:cNvSpPr>
            <p:nvPr/>
          </p:nvSpPr>
          <p:spPr bwMode="auto">
            <a:xfrm rot="16200000" flipV="1">
              <a:off x="11093207" y="5321324"/>
              <a:ext cx="470728" cy="534543"/>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9A5315"/>
                </a:solidFill>
                <a:effectLst/>
                <a:uLnTx/>
                <a:uFillTx/>
                <a:latin typeface="Segoe Print"/>
                <a:ea typeface="+mn-ea"/>
                <a:cs typeface="+mn-cs"/>
              </a:endParaRPr>
            </a:p>
          </p:txBody>
        </p:sp>
        <p:sp>
          <p:nvSpPr>
            <p:cNvPr id="16" name="Freeform 49"/>
            <p:cNvSpPr>
              <a:spLocks noEditPoints="1"/>
            </p:cNvSpPr>
            <p:nvPr/>
          </p:nvSpPr>
          <p:spPr bwMode="auto">
            <a:xfrm rot="16200000" flipV="1">
              <a:off x="11051654" y="771453"/>
              <a:ext cx="468508" cy="519485"/>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9A5315"/>
                </a:solidFill>
                <a:effectLst/>
                <a:uLnTx/>
                <a:uFillTx/>
                <a:latin typeface="Segoe Print"/>
                <a:ea typeface="+mn-ea"/>
                <a:cs typeface="+mn-cs"/>
              </a:endParaRPr>
            </a:p>
          </p:txBody>
        </p:sp>
        <p:sp>
          <p:nvSpPr>
            <p:cNvPr id="17" name="Freeform 50"/>
            <p:cNvSpPr>
              <a:spLocks noEditPoints="1"/>
            </p:cNvSpPr>
            <p:nvPr/>
          </p:nvSpPr>
          <p:spPr bwMode="auto">
            <a:xfrm rot="16200000" flipV="1">
              <a:off x="11044126" y="786511"/>
              <a:ext cx="468508" cy="489370"/>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9A5315"/>
                </a:solidFill>
                <a:effectLst/>
                <a:uLnTx/>
                <a:uFillTx/>
                <a:latin typeface="Segoe Print"/>
                <a:ea typeface="+mn-ea"/>
                <a:cs typeface="+mn-cs"/>
              </a:endParaRPr>
            </a:p>
          </p:txBody>
        </p:sp>
        <p:sp>
          <p:nvSpPr>
            <p:cNvPr id="18" name="Freeform 51"/>
            <p:cNvSpPr>
              <a:spLocks noEditPoints="1"/>
            </p:cNvSpPr>
            <p:nvPr/>
          </p:nvSpPr>
          <p:spPr bwMode="auto">
            <a:xfrm rot="16200000" flipV="1">
              <a:off x="5232723" y="721157"/>
              <a:ext cx="424100" cy="544581"/>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9A5315"/>
                </a:solidFill>
                <a:effectLst/>
                <a:uLnTx/>
                <a:uFillTx/>
                <a:latin typeface="Segoe Print"/>
                <a:ea typeface="+mn-ea"/>
                <a:cs typeface="+mn-cs"/>
              </a:endParaRPr>
            </a:p>
          </p:txBody>
        </p:sp>
        <p:sp>
          <p:nvSpPr>
            <p:cNvPr id="19" name="Freeform 52"/>
            <p:cNvSpPr>
              <a:spLocks noEditPoints="1"/>
            </p:cNvSpPr>
            <p:nvPr/>
          </p:nvSpPr>
          <p:spPr bwMode="auto">
            <a:xfrm rot="16200000" flipV="1">
              <a:off x="5241796" y="749729"/>
              <a:ext cx="428541" cy="491879"/>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9A5315"/>
                </a:solidFill>
                <a:effectLst/>
                <a:uLnTx/>
                <a:uFillTx/>
                <a:latin typeface="Segoe Print"/>
                <a:ea typeface="+mn-ea"/>
                <a:cs typeface="+mn-cs"/>
              </a:endParaRPr>
            </a:p>
          </p:txBody>
        </p:sp>
      </p:grpSp>
      <p:sp>
        <p:nvSpPr>
          <p:cNvPr id="3" name="Picture Placeholder 2" descr="An empty placeholder to add an image. Click on the placeholder and select the image that you wish to add."/>
          <p:cNvSpPr>
            <a:spLocks noGrp="1"/>
          </p:cNvSpPr>
          <p:nvPr>
            <p:ph type="pic" idx="1"/>
          </p:nvPr>
        </p:nvSpPr>
        <p:spPr>
          <a:xfrm>
            <a:off x="836613" y="1031195"/>
            <a:ext cx="5943600" cy="4572000"/>
          </a:xfrm>
          <a:solidFill>
            <a:schemeClr val="accent2">
              <a:lumMod val="40000"/>
              <a:lumOff val="60000"/>
            </a:schemeClr>
          </a:solidFill>
          <a:ln w="38100">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dirty="0"/>
          </a:p>
        </p:txBody>
      </p:sp>
      <p:sp>
        <p:nvSpPr>
          <p:cNvPr id="4" name="Text Placeholder 3"/>
          <p:cNvSpPr>
            <a:spLocks noGrp="1"/>
          </p:cNvSpPr>
          <p:nvPr>
            <p:ph type="body" sz="half" idx="2"/>
          </p:nvPr>
        </p:nvSpPr>
        <p:spPr>
          <a:xfrm>
            <a:off x="7492891" y="3555521"/>
            <a:ext cx="3840480" cy="2168517"/>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Slide Number Placeholder 6"/>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22B156B-59AE-415F-B24B-8756D48BB977}" type="slidenum">
              <a:rPr kumimoji="0" sz="1100" b="0" i="0" u="none" strike="noStrike" kern="1200" cap="none" spc="0" normalizeH="0" baseline="0" noProof="0">
                <a:ln>
                  <a:noFill/>
                </a:ln>
                <a:solidFill>
                  <a:srgbClr val="9A5315"/>
                </a:solidFill>
                <a:effectLst/>
                <a:uLnTx/>
                <a:uFillTx/>
                <a:latin typeface="Segoe Prin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sz="1100" b="0" i="0" u="none" strike="noStrike" kern="1200" cap="none" spc="0" normalizeH="0" baseline="0" noProof="0" dirty="0">
              <a:ln>
                <a:noFill/>
              </a:ln>
              <a:solidFill>
                <a:srgbClr val="9A5315"/>
              </a:solidFill>
              <a:effectLst/>
              <a:uLnTx/>
              <a:uFillTx/>
              <a:latin typeface="Segoe Print"/>
              <a:ea typeface="+mn-ea"/>
              <a:cs typeface="+mn-cs"/>
            </a:endParaRP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100" b="0" i="0" u="none" strike="noStrike" kern="1200" cap="none" spc="0" normalizeH="0" baseline="0" noProof="0" dirty="0">
              <a:ln>
                <a:noFill/>
              </a:ln>
              <a:solidFill>
                <a:srgbClr val="9A5315"/>
              </a:solidFill>
              <a:effectLst/>
              <a:uLnTx/>
              <a:uFillTx/>
              <a:latin typeface="Segoe Print"/>
              <a:ea typeface="+mn-ea"/>
              <a:cs typeface="+mn-cs"/>
            </a:endParaRP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CF99945-0A15-4715-AB6C-F5E56CF20F70}" type="datetimeFigureOut">
              <a:rPr kumimoji="0" lang="en-US" sz="1100" b="0" i="0" u="none" strike="noStrike" kern="1200" cap="none" spc="0" normalizeH="0" baseline="0" noProof="0">
                <a:ln>
                  <a:noFill/>
                </a:ln>
                <a:solidFill>
                  <a:srgbClr val="9A5315"/>
                </a:solidFill>
                <a:effectLst/>
                <a:uLnTx/>
                <a:uFillTx/>
                <a:latin typeface="Segoe Prin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9/9/2023</a:t>
            </a:fld>
            <a:endParaRPr kumimoji="0" sz="1100" b="0" i="0" u="none" strike="noStrike" kern="1200" cap="none" spc="0" normalizeH="0" baseline="0" noProof="0" dirty="0">
              <a:ln>
                <a:noFill/>
              </a:ln>
              <a:solidFill>
                <a:srgbClr val="9A5315"/>
              </a:solidFill>
              <a:effectLst/>
              <a:uLnTx/>
              <a:uFillTx/>
              <a:latin typeface="Segoe Print"/>
              <a:ea typeface="+mn-ea"/>
              <a:cs typeface="+mn-cs"/>
            </a:endParaRPr>
          </a:p>
        </p:txBody>
      </p:sp>
    </p:spTree>
    <p:extLst>
      <p:ext uri="{BB962C8B-B14F-4D97-AF65-F5344CB8AC3E}">
        <p14:creationId xmlns:p14="http://schemas.microsoft.com/office/powerpoint/2010/main" val="4273892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Slide Number Placeholder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22B156B-59AE-415F-B24B-8756D48BB977}" type="slidenum">
              <a:rPr kumimoji="0" sz="1100" b="0" i="0" u="none" strike="noStrike" kern="1200" cap="none" spc="0" normalizeH="0" baseline="0" noProof="0">
                <a:ln>
                  <a:noFill/>
                </a:ln>
                <a:solidFill>
                  <a:srgbClr val="9A5315"/>
                </a:solidFill>
                <a:effectLst/>
                <a:uLnTx/>
                <a:uFillTx/>
                <a:latin typeface="Segoe Prin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sz="1100" b="0" i="0" u="none" strike="noStrike" kern="1200" cap="none" spc="0" normalizeH="0" baseline="0" noProof="0" dirty="0">
              <a:ln>
                <a:noFill/>
              </a:ln>
              <a:solidFill>
                <a:srgbClr val="9A5315"/>
              </a:solidFill>
              <a:effectLst/>
              <a:uLnTx/>
              <a:uFillTx/>
              <a:latin typeface="Segoe Print"/>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100" b="0" i="0" u="none" strike="noStrike" kern="1200" cap="none" spc="0" normalizeH="0" baseline="0" noProof="0" dirty="0">
              <a:ln>
                <a:noFill/>
              </a:ln>
              <a:solidFill>
                <a:srgbClr val="9A5315"/>
              </a:solidFill>
              <a:effectLst/>
              <a:uLnTx/>
              <a:uFillTx/>
              <a:latin typeface="Segoe Print"/>
              <a:ea typeface="+mn-ea"/>
              <a:cs typeface="+mn-cs"/>
            </a:endParaRP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CF99945-0A15-4715-AB6C-F5E56CF20F70}" type="datetimeFigureOut">
              <a:rPr kumimoji="0" lang="en-US" sz="1100" b="0" i="0" u="none" strike="noStrike" kern="1200" cap="none" spc="0" normalizeH="0" baseline="0" noProof="0">
                <a:ln>
                  <a:noFill/>
                </a:ln>
                <a:solidFill>
                  <a:srgbClr val="9A5315"/>
                </a:solidFill>
                <a:effectLst/>
                <a:uLnTx/>
                <a:uFillTx/>
                <a:latin typeface="Segoe Prin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9/9/2023</a:t>
            </a:fld>
            <a:endParaRPr kumimoji="0" sz="1100" b="0" i="0" u="none" strike="noStrike" kern="1200" cap="none" spc="0" normalizeH="0" baseline="0" noProof="0" dirty="0">
              <a:ln>
                <a:noFill/>
              </a:ln>
              <a:solidFill>
                <a:srgbClr val="9A5315"/>
              </a:solidFill>
              <a:effectLst/>
              <a:uLnTx/>
              <a:uFillTx/>
              <a:latin typeface="Segoe Print"/>
              <a:ea typeface="+mn-ea"/>
              <a:cs typeface="+mn-cs"/>
            </a:endParaRPr>
          </a:p>
        </p:txBody>
      </p:sp>
    </p:spTree>
    <p:extLst>
      <p:ext uri="{BB962C8B-B14F-4D97-AF65-F5344CB8AC3E}">
        <p14:creationId xmlns:p14="http://schemas.microsoft.com/office/powerpoint/2010/main" val="1115847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extLst>
    <p:ext uri="{DCECCB84-F9BA-43D5-87BE-67443E8EF086}">
      <p15:sldGuideLst xmlns:p15="http://schemas.microsoft.com/office/powerpoint/2012/main" xmlns="">
        <p15:guide id="1" orient="horz" pos="2160">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624268" y="304800"/>
            <a:ext cx="1729531" cy="56769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838199" y="304800"/>
            <a:ext cx="8633671" cy="56769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Slide Number Placeholder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22B156B-59AE-415F-B24B-8756D48BB977}" type="slidenum">
              <a:rPr kumimoji="0" sz="1100" b="0" i="0" u="none" strike="noStrike" kern="1200" cap="none" spc="0" normalizeH="0" baseline="0" noProof="0">
                <a:ln>
                  <a:noFill/>
                </a:ln>
                <a:solidFill>
                  <a:srgbClr val="9A5315"/>
                </a:solidFill>
                <a:effectLst/>
                <a:uLnTx/>
                <a:uFillTx/>
                <a:latin typeface="Segoe Prin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sz="1100" b="0" i="0" u="none" strike="noStrike" kern="1200" cap="none" spc="0" normalizeH="0" baseline="0" noProof="0" dirty="0">
              <a:ln>
                <a:noFill/>
              </a:ln>
              <a:solidFill>
                <a:srgbClr val="9A5315"/>
              </a:solidFill>
              <a:effectLst/>
              <a:uLnTx/>
              <a:uFillTx/>
              <a:latin typeface="Segoe Print"/>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100" b="0" i="0" u="none" strike="noStrike" kern="1200" cap="none" spc="0" normalizeH="0" baseline="0" noProof="0" dirty="0">
              <a:ln>
                <a:noFill/>
              </a:ln>
              <a:solidFill>
                <a:srgbClr val="9A5315"/>
              </a:solidFill>
              <a:effectLst/>
              <a:uLnTx/>
              <a:uFillTx/>
              <a:latin typeface="Segoe Print"/>
              <a:ea typeface="+mn-ea"/>
              <a:cs typeface="+mn-cs"/>
            </a:endParaRP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CF99945-0A15-4715-AB6C-F5E56CF20F70}" type="datetimeFigureOut">
              <a:rPr kumimoji="0" lang="en-US" sz="1100" b="0" i="0" u="none" strike="noStrike" kern="1200" cap="none" spc="0" normalizeH="0" baseline="0" noProof="0">
                <a:ln>
                  <a:noFill/>
                </a:ln>
                <a:solidFill>
                  <a:srgbClr val="9A5315"/>
                </a:solidFill>
                <a:effectLst/>
                <a:uLnTx/>
                <a:uFillTx/>
                <a:latin typeface="Segoe Prin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9/9/2023</a:t>
            </a:fld>
            <a:endParaRPr kumimoji="0" sz="1100" b="0" i="0" u="none" strike="noStrike" kern="1200" cap="none" spc="0" normalizeH="0" baseline="0" noProof="0" dirty="0">
              <a:ln>
                <a:noFill/>
              </a:ln>
              <a:solidFill>
                <a:srgbClr val="9A5315"/>
              </a:solidFill>
              <a:effectLst/>
              <a:uLnTx/>
              <a:uFillTx/>
              <a:latin typeface="Segoe Print"/>
              <a:ea typeface="+mn-ea"/>
              <a:cs typeface="+mn-cs"/>
            </a:endParaRPr>
          </a:p>
        </p:txBody>
      </p:sp>
    </p:spTree>
    <p:extLst>
      <p:ext uri="{BB962C8B-B14F-4D97-AF65-F5344CB8AC3E}">
        <p14:creationId xmlns:p14="http://schemas.microsoft.com/office/powerpoint/2010/main" val="2171180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Text Placeholder 2"/>
          <p:cNvSpPr>
            <a:spLocks noGrp="1"/>
          </p:cNvSpPr>
          <p:nvPr>
            <p:ph type="body" idx="1"/>
          </p:nvPr>
        </p:nvSpPr>
        <p:spPr>
          <a:xfrm>
            <a:off x="1069848" y="1681163"/>
            <a:ext cx="4956048"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69848" y="2505075"/>
            <a:ext cx="4956048" cy="34766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172200" y="1681163"/>
            <a:ext cx="4956048"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4956048" cy="34766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9" name="Slide Number Placeholder 8"/>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22B156B-59AE-415F-B24B-8756D48BB977}" type="slidenum">
              <a:rPr kumimoji="0" sz="1100" b="0" i="0" u="none" strike="noStrike" kern="1200" cap="none" spc="0" normalizeH="0" baseline="0" noProof="0">
                <a:ln>
                  <a:noFill/>
                </a:ln>
                <a:solidFill>
                  <a:srgbClr val="9A5315"/>
                </a:solidFill>
                <a:effectLst/>
                <a:uLnTx/>
                <a:uFillTx/>
                <a:latin typeface="Segoe Prin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sz="1100" b="0" i="0" u="none" strike="noStrike" kern="1200" cap="none" spc="0" normalizeH="0" baseline="0" noProof="0" dirty="0">
              <a:ln>
                <a:noFill/>
              </a:ln>
              <a:solidFill>
                <a:srgbClr val="9A5315"/>
              </a:solidFill>
              <a:effectLst/>
              <a:uLnTx/>
              <a:uFillTx/>
              <a:latin typeface="Segoe Print"/>
              <a:ea typeface="+mn-ea"/>
              <a:cs typeface="+mn-cs"/>
            </a:endParaRPr>
          </a:p>
        </p:txBody>
      </p:sp>
      <p:sp>
        <p:nvSpPr>
          <p:cNvPr id="8" name="Footer Placeholder 7"/>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100" b="0" i="0" u="none" strike="noStrike" kern="1200" cap="none" spc="0" normalizeH="0" baseline="0" noProof="0" dirty="0">
              <a:ln>
                <a:noFill/>
              </a:ln>
              <a:solidFill>
                <a:srgbClr val="9A5315"/>
              </a:solidFill>
              <a:effectLst/>
              <a:uLnTx/>
              <a:uFillTx/>
              <a:latin typeface="Segoe Print"/>
              <a:ea typeface="+mn-ea"/>
              <a:cs typeface="+mn-cs"/>
            </a:endParaRPr>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CF99945-0A15-4715-AB6C-F5E56CF20F70}" type="datetimeFigureOut">
              <a:rPr kumimoji="0" lang="en-US" sz="1100" b="0" i="0" u="none" strike="noStrike" kern="1200" cap="none" spc="0" normalizeH="0" baseline="0" noProof="0">
                <a:ln>
                  <a:noFill/>
                </a:ln>
                <a:solidFill>
                  <a:srgbClr val="9A5315"/>
                </a:solidFill>
                <a:effectLst/>
                <a:uLnTx/>
                <a:uFillTx/>
                <a:latin typeface="Segoe Prin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9/9/2023</a:t>
            </a:fld>
            <a:endParaRPr kumimoji="0" sz="1100" b="0" i="0" u="none" strike="noStrike" kern="1200" cap="none" spc="0" normalizeH="0" baseline="0" noProof="0" dirty="0">
              <a:ln>
                <a:noFill/>
              </a:ln>
              <a:solidFill>
                <a:srgbClr val="9A5315"/>
              </a:solidFill>
              <a:effectLst/>
              <a:uLnTx/>
              <a:uFillTx/>
              <a:latin typeface="Segoe Print"/>
              <a:ea typeface="+mn-ea"/>
              <a:cs typeface="+mn-cs"/>
            </a:endParaRPr>
          </a:p>
        </p:txBody>
      </p:sp>
    </p:spTree>
    <p:extLst>
      <p:ext uri="{BB962C8B-B14F-4D97-AF65-F5344CB8AC3E}">
        <p14:creationId xmlns:p14="http://schemas.microsoft.com/office/powerpoint/2010/main" val="2313423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5" name="Slide Number Placeholder 4"/>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22B156B-59AE-415F-B24B-8756D48BB977}" type="slidenum">
              <a:rPr kumimoji="0" sz="1100" b="0" i="0" u="none" strike="noStrike" kern="1200" cap="none" spc="0" normalizeH="0" baseline="0" noProof="0">
                <a:ln>
                  <a:noFill/>
                </a:ln>
                <a:solidFill>
                  <a:srgbClr val="9A5315"/>
                </a:solidFill>
                <a:effectLst/>
                <a:uLnTx/>
                <a:uFillTx/>
                <a:latin typeface="Segoe Prin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sz="1100" b="0" i="0" u="none" strike="noStrike" kern="1200" cap="none" spc="0" normalizeH="0" baseline="0" noProof="0" dirty="0">
              <a:ln>
                <a:noFill/>
              </a:ln>
              <a:solidFill>
                <a:srgbClr val="9A5315"/>
              </a:solidFill>
              <a:effectLst/>
              <a:uLnTx/>
              <a:uFillTx/>
              <a:latin typeface="Segoe Print"/>
              <a:ea typeface="+mn-ea"/>
              <a:cs typeface="+mn-cs"/>
            </a:endParaRPr>
          </a:p>
        </p:txBody>
      </p:sp>
      <p:sp>
        <p:nvSpPr>
          <p:cNvPr id="4" name="Footer Placeholder 3"/>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100" b="0" i="0" u="none" strike="noStrike" kern="1200" cap="none" spc="0" normalizeH="0" baseline="0" noProof="0" dirty="0">
              <a:ln>
                <a:noFill/>
              </a:ln>
              <a:solidFill>
                <a:srgbClr val="9A5315"/>
              </a:solidFill>
              <a:effectLst/>
              <a:uLnTx/>
              <a:uFillTx/>
              <a:latin typeface="Segoe Print"/>
              <a:ea typeface="+mn-ea"/>
              <a:cs typeface="+mn-cs"/>
            </a:endParaRPr>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CF99945-0A15-4715-AB6C-F5E56CF20F70}" type="datetimeFigureOut">
              <a:rPr kumimoji="0" lang="en-US" sz="1100" b="0" i="0" u="none" strike="noStrike" kern="1200" cap="none" spc="0" normalizeH="0" baseline="0" noProof="0">
                <a:ln>
                  <a:noFill/>
                </a:ln>
                <a:solidFill>
                  <a:srgbClr val="9A5315"/>
                </a:solidFill>
                <a:effectLst/>
                <a:uLnTx/>
                <a:uFillTx/>
                <a:latin typeface="Segoe Prin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9/9/2023</a:t>
            </a:fld>
            <a:endParaRPr kumimoji="0" sz="1100" b="0" i="0" u="none" strike="noStrike" kern="1200" cap="none" spc="0" normalizeH="0" baseline="0" noProof="0" dirty="0">
              <a:ln>
                <a:noFill/>
              </a:ln>
              <a:solidFill>
                <a:srgbClr val="9A5315"/>
              </a:solidFill>
              <a:effectLst/>
              <a:uLnTx/>
              <a:uFillTx/>
              <a:latin typeface="Segoe Print"/>
              <a:ea typeface="+mn-ea"/>
              <a:cs typeface="+mn-cs"/>
            </a:endParaRPr>
          </a:p>
        </p:txBody>
      </p:sp>
    </p:spTree>
    <p:extLst>
      <p:ext uri="{BB962C8B-B14F-4D97-AF65-F5344CB8AC3E}">
        <p14:creationId xmlns:p14="http://schemas.microsoft.com/office/powerpoint/2010/main" val="12971917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22B156B-59AE-415F-B24B-8756D48BB977}" type="slidenum">
              <a:rPr kumimoji="0" sz="1100" b="0" i="0" u="none" strike="noStrike" kern="1200" cap="none" spc="0" normalizeH="0" baseline="0" noProof="0">
                <a:ln>
                  <a:noFill/>
                </a:ln>
                <a:solidFill>
                  <a:srgbClr val="9A5315"/>
                </a:solidFill>
                <a:effectLst/>
                <a:uLnTx/>
                <a:uFillTx/>
                <a:latin typeface="Segoe Prin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sz="1100" b="0" i="0" u="none" strike="noStrike" kern="1200" cap="none" spc="0" normalizeH="0" baseline="0" noProof="0" dirty="0">
              <a:ln>
                <a:noFill/>
              </a:ln>
              <a:solidFill>
                <a:srgbClr val="9A5315"/>
              </a:solidFill>
              <a:effectLst/>
              <a:uLnTx/>
              <a:uFillTx/>
              <a:latin typeface="Segoe Print"/>
              <a:ea typeface="+mn-ea"/>
              <a:cs typeface="+mn-cs"/>
            </a:endParaRPr>
          </a:p>
        </p:txBody>
      </p:sp>
      <p:sp>
        <p:nvSpPr>
          <p:cNvPr id="3" name="Footer Placeholder 2"/>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100" b="0" i="0" u="none" strike="noStrike" kern="1200" cap="none" spc="0" normalizeH="0" baseline="0" noProof="0" dirty="0">
              <a:ln>
                <a:noFill/>
              </a:ln>
              <a:solidFill>
                <a:srgbClr val="9A5315"/>
              </a:solidFill>
              <a:effectLst/>
              <a:uLnTx/>
              <a:uFillTx/>
              <a:latin typeface="Segoe Print"/>
              <a:ea typeface="+mn-ea"/>
              <a:cs typeface="+mn-cs"/>
            </a:endParaRPr>
          </a:p>
        </p:txBody>
      </p:sp>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CF99945-0A15-4715-AB6C-F5E56CF20F70}" type="datetimeFigureOut">
              <a:rPr kumimoji="0" lang="en-US" sz="1100" b="0" i="0" u="none" strike="noStrike" kern="1200" cap="none" spc="0" normalizeH="0" baseline="0" noProof="0">
                <a:ln>
                  <a:noFill/>
                </a:ln>
                <a:solidFill>
                  <a:srgbClr val="9A5315"/>
                </a:solidFill>
                <a:effectLst/>
                <a:uLnTx/>
                <a:uFillTx/>
                <a:latin typeface="Segoe Prin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9/9/2023</a:t>
            </a:fld>
            <a:endParaRPr kumimoji="0" sz="1100" b="0" i="0" u="none" strike="noStrike" kern="1200" cap="none" spc="0" normalizeH="0" baseline="0" noProof="0" dirty="0">
              <a:ln>
                <a:noFill/>
              </a:ln>
              <a:solidFill>
                <a:srgbClr val="9A5315"/>
              </a:solidFill>
              <a:effectLst/>
              <a:uLnTx/>
              <a:uFillTx/>
              <a:latin typeface="Segoe Print"/>
              <a:ea typeface="+mn-ea"/>
              <a:cs typeface="+mn-cs"/>
            </a:endParaRPr>
          </a:p>
        </p:txBody>
      </p:sp>
    </p:spTree>
    <p:extLst>
      <p:ext uri="{BB962C8B-B14F-4D97-AF65-F5344CB8AC3E}">
        <p14:creationId xmlns:p14="http://schemas.microsoft.com/office/powerpoint/2010/main" val="3963137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Pictures with Captions">
    <p:spTree>
      <p:nvGrpSpPr>
        <p:cNvPr id="1" name=""/>
        <p:cNvGrpSpPr/>
        <p:nvPr/>
      </p:nvGrpSpPr>
      <p:grpSpPr>
        <a:xfrm>
          <a:off x="0" y="0"/>
          <a:ext cx="0" cy="0"/>
          <a:chOff x="0" y="0"/>
          <a:chExt cx="0" cy="0"/>
        </a:xfrm>
      </p:grpSpPr>
      <p:sp>
        <p:nvSpPr>
          <p:cNvPr id="2" name="Title 1"/>
          <p:cNvSpPr>
            <a:spLocks noGrp="1"/>
          </p:cNvSpPr>
          <p:nvPr>
            <p:ph type="title"/>
          </p:nvPr>
        </p:nvSpPr>
        <p:spPr>
          <a:xfrm>
            <a:off x="1065212" y="304799"/>
            <a:ext cx="10058402" cy="1216152"/>
          </a:xfrm>
        </p:spPr>
        <p:txBody>
          <a:bodyPr/>
          <a:lstStyle>
            <a:lvl1pPr>
              <a:defRPr/>
            </a:lvl1pPr>
          </a:lstStyle>
          <a:p>
            <a:r>
              <a:rPr lang="en-US"/>
              <a:t>Click to edit Master title style</a:t>
            </a:r>
            <a:endParaRPr lang="en-US" dirty="0"/>
          </a:p>
        </p:txBody>
      </p:sp>
      <p:grpSp>
        <p:nvGrpSpPr>
          <p:cNvPr id="9" name="Group 8"/>
          <p:cNvGrpSpPr/>
          <p:nvPr/>
        </p:nvGrpSpPr>
        <p:grpSpPr>
          <a:xfrm>
            <a:off x="1052422" y="1733550"/>
            <a:ext cx="4360503" cy="3050038"/>
            <a:chOff x="895350" y="3313113"/>
            <a:chExt cx="3613151" cy="2790825"/>
          </a:xfrm>
          <a:solidFill>
            <a:schemeClr val="tx1">
              <a:lumMod val="50000"/>
            </a:schemeClr>
          </a:solidFill>
        </p:grpSpPr>
        <p:sp>
          <p:nvSpPr>
            <p:cNvPr id="10"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9A5315"/>
                </a:solidFill>
                <a:effectLst/>
                <a:uLnTx/>
                <a:uFillTx/>
                <a:latin typeface="Segoe Print"/>
                <a:ea typeface="+mn-ea"/>
                <a:cs typeface="+mn-cs"/>
              </a:endParaRPr>
            </a:p>
          </p:txBody>
        </p:sp>
        <p:sp>
          <p:nvSpPr>
            <p:cNvPr id="11"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9A5315"/>
                </a:solidFill>
                <a:effectLst/>
                <a:uLnTx/>
                <a:uFillTx/>
                <a:latin typeface="Segoe Print"/>
                <a:ea typeface="+mn-ea"/>
                <a:cs typeface="+mn-cs"/>
              </a:endParaRPr>
            </a:p>
          </p:txBody>
        </p:sp>
        <p:sp>
          <p:nvSpPr>
            <p:cNvPr id="12"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9A5315"/>
                </a:solidFill>
                <a:effectLst/>
                <a:uLnTx/>
                <a:uFillTx/>
                <a:latin typeface="Segoe Print"/>
                <a:ea typeface="+mn-ea"/>
                <a:cs typeface="+mn-cs"/>
              </a:endParaRPr>
            </a:p>
          </p:txBody>
        </p:sp>
        <p:sp>
          <p:nvSpPr>
            <p:cNvPr id="13"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9A5315"/>
                </a:solidFill>
                <a:effectLst/>
                <a:uLnTx/>
                <a:uFillTx/>
                <a:latin typeface="Segoe Print"/>
                <a:ea typeface="+mn-ea"/>
                <a:cs typeface="+mn-cs"/>
              </a:endParaRPr>
            </a:p>
          </p:txBody>
        </p:sp>
        <p:sp>
          <p:nvSpPr>
            <p:cNvPr id="14"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9A5315"/>
                </a:solidFill>
                <a:effectLst/>
                <a:uLnTx/>
                <a:uFillTx/>
                <a:latin typeface="Segoe Print"/>
                <a:ea typeface="+mn-ea"/>
                <a:cs typeface="+mn-cs"/>
              </a:endParaRPr>
            </a:p>
          </p:txBody>
        </p:sp>
        <p:sp>
          <p:nvSpPr>
            <p:cNvPr id="15"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9A5315"/>
                </a:solidFill>
                <a:effectLst/>
                <a:uLnTx/>
                <a:uFillTx/>
                <a:latin typeface="Segoe Print"/>
                <a:ea typeface="+mn-ea"/>
                <a:cs typeface="+mn-cs"/>
              </a:endParaRPr>
            </a:p>
          </p:txBody>
        </p:sp>
        <p:sp>
          <p:nvSpPr>
            <p:cNvPr id="16"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9A5315"/>
                </a:solidFill>
                <a:effectLst/>
                <a:uLnTx/>
                <a:uFillTx/>
                <a:latin typeface="Segoe Print"/>
                <a:ea typeface="+mn-ea"/>
                <a:cs typeface="+mn-cs"/>
              </a:endParaRPr>
            </a:p>
          </p:txBody>
        </p:sp>
        <p:sp>
          <p:nvSpPr>
            <p:cNvPr id="17"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9A5315"/>
                </a:solidFill>
                <a:effectLst/>
                <a:uLnTx/>
                <a:uFillTx/>
                <a:latin typeface="Segoe Print"/>
                <a:ea typeface="+mn-ea"/>
                <a:cs typeface="+mn-cs"/>
              </a:endParaRPr>
            </a:p>
          </p:txBody>
        </p:sp>
        <p:sp>
          <p:nvSpPr>
            <p:cNvPr id="18"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9A5315"/>
                </a:solidFill>
                <a:effectLst/>
                <a:uLnTx/>
                <a:uFillTx/>
                <a:latin typeface="Segoe Print"/>
                <a:ea typeface="+mn-ea"/>
                <a:cs typeface="+mn-cs"/>
              </a:endParaRPr>
            </a:p>
          </p:txBody>
        </p:sp>
        <p:sp>
          <p:nvSpPr>
            <p:cNvPr id="19"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9A5315"/>
                </a:solidFill>
                <a:effectLst/>
                <a:uLnTx/>
                <a:uFillTx/>
                <a:latin typeface="Segoe Print"/>
                <a:ea typeface="+mn-ea"/>
                <a:cs typeface="+mn-cs"/>
              </a:endParaRPr>
            </a:p>
          </p:txBody>
        </p:sp>
        <p:sp>
          <p:nvSpPr>
            <p:cNvPr id="20"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9A5315"/>
                </a:solidFill>
                <a:effectLst/>
                <a:uLnTx/>
                <a:uFillTx/>
                <a:latin typeface="Segoe Print"/>
                <a:ea typeface="+mn-ea"/>
                <a:cs typeface="+mn-cs"/>
              </a:endParaRPr>
            </a:p>
          </p:txBody>
        </p:sp>
        <p:sp>
          <p:nvSpPr>
            <p:cNvPr id="21"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9A5315"/>
                </a:solidFill>
                <a:effectLst/>
                <a:uLnTx/>
                <a:uFillTx/>
                <a:latin typeface="Segoe Print"/>
                <a:ea typeface="+mn-ea"/>
                <a:cs typeface="+mn-cs"/>
              </a:endParaRPr>
            </a:p>
          </p:txBody>
        </p:sp>
      </p:grpSp>
      <p:sp>
        <p:nvSpPr>
          <p:cNvPr id="36" name="Picture Placeholder 33" descr="An empty placeholder to add an image. Click on the placeholder and select the image that you wish to add."/>
          <p:cNvSpPr>
            <a:spLocks noGrp="1" noChangeAspect="1"/>
          </p:cNvSpPr>
          <p:nvPr>
            <p:ph type="pic" sz="quarter" idx="17"/>
          </p:nvPr>
        </p:nvSpPr>
        <p:spPr>
          <a:xfrm>
            <a:off x="1265028" y="1900210"/>
            <a:ext cx="3935536" cy="2571736"/>
          </a:xfrm>
          <a:solidFill>
            <a:schemeClr val="bg2"/>
          </a:solidFill>
          <a:ln w="38100">
            <a:solidFill>
              <a:schemeClr val="bg1"/>
            </a:solidFill>
          </a:ln>
        </p:spPr>
        <p:txBody>
          <a:bodyPr/>
          <a:lstStyle>
            <a:lvl1pPr marL="0" indent="0" algn="ctr">
              <a:buNone/>
              <a:defRPr/>
            </a:lvl1pPr>
          </a:lstStyle>
          <a:p>
            <a:r>
              <a:rPr lang="en-US" dirty="0"/>
              <a:t>Click icon to add picture</a:t>
            </a:r>
            <a:endParaRPr dirty="0"/>
          </a:p>
        </p:txBody>
      </p:sp>
      <p:sp>
        <p:nvSpPr>
          <p:cNvPr id="39" name="Text Placeholder 3"/>
          <p:cNvSpPr>
            <a:spLocks noGrp="1"/>
          </p:cNvSpPr>
          <p:nvPr>
            <p:ph type="body" sz="half" idx="2"/>
          </p:nvPr>
        </p:nvSpPr>
        <p:spPr>
          <a:xfrm>
            <a:off x="1052423" y="4935990"/>
            <a:ext cx="4368980" cy="100761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grpSp>
        <p:nvGrpSpPr>
          <p:cNvPr id="22" name="Group 21"/>
          <p:cNvGrpSpPr/>
          <p:nvPr/>
        </p:nvGrpSpPr>
        <p:grpSpPr>
          <a:xfrm>
            <a:off x="6763111" y="1733550"/>
            <a:ext cx="4360503" cy="3050038"/>
            <a:chOff x="895350" y="3313113"/>
            <a:chExt cx="3613151" cy="2790825"/>
          </a:xfrm>
          <a:solidFill>
            <a:schemeClr val="tx1">
              <a:lumMod val="50000"/>
            </a:schemeClr>
          </a:solidFill>
        </p:grpSpPr>
        <p:sp>
          <p:nvSpPr>
            <p:cNvPr id="2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9A5315"/>
                </a:solidFill>
                <a:effectLst/>
                <a:uLnTx/>
                <a:uFillTx/>
                <a:latin typeface="Segoe Print"/>
                <a:ea typeface="+mn-ea"/>
                <a:cs typeface="+mn-cs"/>
              </a:endParaRPr>
            </a:p>
          </p:txBody>
        </p:sp>
        <p:sp>
          <p:nvSpPr>
            <p:cNvPr id="2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9A5315"/>
                </a:solidFill>
                <a:effectLst/>
                <a:uLnTx/>
                <a:uFillTx/>
                <a:latin typeface="Segoe Print"/>
                <a:ea typeface="+mn-ea"/>
                <a:cs typeface="+mn-cs"/>
              </a:endParaRPr>
            </a:p>
          </p:txBody>
        </p:sp>
        <p:sp>
          <p:nvSpPr>
            <p:cNvPr id="2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9A5315"/>
                </a:solidFill>
                <a:effectLst/>
                <a:uLnTx/>
                <a:uFillTx/>
                <a:latin typeface="Segoe Print"/>
                <a:ea typeface="+mn-ea"/>
                <a:cs typeface="+mn-cs"/>
              </a:endParaRPr>
            </a:p>
          </p:txBody>
        </p:sp>
        <p:sp>
          <p:nvSpPr>
            <p:cNvPr id="2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9A5315"/>
                </a:solidFill>
                <a:effectLst/>
                <a:uLnTx/>
                <a:uFillTx/>
                <a:latin typeface="Segoe Print"/>
                <a:ea typeface="+mn-ea"/>
                <a:cs typeface="+mn-cs"/>
              </a:endParaRPr>
            </a:p>
          </p:txBody>
        </p:sp>
        <p:sp>
          <p:nvSpPr>
            <p:cNvPr id="2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9A5315"/>
                </a:solidFill>
                <a:effectLst/>
                <a:uLnTx/>
                <a:uFillTx/>
                <a:latin typeface="Segoe Print"/>
                <a:ea typeface="+mn-ea"/>
                <a:cs typeface="+mn-cs"/>
              </a:endParaRPr>
            </a:p>
          </p:txBody>
        </p:sp>
        <p:sp>
          <p:nvSpPr>
            <p:cNvPr id="2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9A5315"/>
                </a:solidFill>
                <a:effectLst/>
                <a:uLnTx/>
                <a:uFillTx/>
                <a:latin typeface="Segoe Print"/>
                <a:ea typeface="+mn-ea"/>
                <a:cs typeface="+mn-cs"/>
              </a:endParaRPr>
            </a:p>
          </p:txBody>
        </p:sp>
        <p:sp>
          <p:nvSpPr>
            <p:cNvPr id="2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9A5315"/>
                </a:solidFill>
                <a:effectLst/>
                <a:uLnTx/>
                <a:uFillTx/>
                <a:latin typeface="Segoe Print"/>
                <a:ea typeface="+mn-ea"/>
                <a:cs typeface="+mn-cs"/>
              </a:endParaRPr>
            </a:p>
          </p:txBody>
        </p:sp>
        <p:sp>
          <p:nvSpPr>
            <p:cNvPr id="3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9A5315"/>
                </a:solidFill>
                <a:effectLst/>
                <a:uLnTx/>
                <a:uFillTx/>
                <a:latin typeface="Segoe Print"/>
                <a:ea typeface="+mn-ea"/>
                <a:cs typeface="+mn-cs"/>
              </a:endParaRPr>
            </a:p>
          </p:txBody>
        </p:sp>
        <p:sp>
          <p:nvSpPr>
            <p:cNvPr id="3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9A5315"/>
                </a:solidFill>
                <a:effectLst/>
                <a:uLnTx/>
                <a:uFillTx/>
                <a:latin typeface="Segoe Print"/>
                <a:ea typeface="+mn-ea"/>
                <a:cs typeface="+mn-cs"/>
              </a:endParaRPr>
            </a:p>
          </p:txBody>
        </p:sp>
        <p:sp>
          <p:nvSpPr>
            <p:cNvPr id="3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9A5315"/>
                </a:solidFill>
                <a:effectLst/>
                <a:uLnTx/>
                <a:uFillTx/>
                <a:latin typeface="Segoe Print"/>
                <a:ea typeface="+mn-ea"/>
                <a:cs typeface="+mn-cs"/>
              </a:endParaRPr>
            </a:p>
          </p:txBody>
        </p:sp>
        <p:sp>
          <p:nvSpPr>
            <p:cNvPr id="3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9A5315"/>
                </a:solidFill>
                <a:effectLst/>
                <a:uLnTx/>
                <a:uFillTx/>
                <a:latin typeface="Segoe Print"/>
                <a:ea typeface="+mn-ea"/>
                <a:cs typeface="+mn-cs"/>
              </a:endParaRPr>
            </a:p>
          </p:txBody>
        </p:sp>
        <p:sp>
          <p:nvSpPr>
            <p:cNvPr id="3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9A5315"/>
                </a:solidFill>
                <a:effectLst/>
                <a:uLnTx/>
                <a:uFillTx/>
                <a:latin typeface="Segoe Print"/>
                <a:ea typeface="+mn-ea"/>
                <a:cs typeface="+mn-cs"/>
              </a:endParaRPr>
            </a:p>
          </p:txBody>
        </p:sp>
      </p:grpSp>
      <p:sp>
        <p:nvSpPr>
          <p:cNvPr id="37" name="Picture Placeholder 33" descr="An empty placeholder to add an image. Click on the placeholder and select the image that you wish to add."/>
          <p:cNvSpPr>
            <a:spLocks noGrp="1" noChangeAspect="1"/>
          </p:cNvSpPr>
          <p:nvPr>
            <p:ph type="pic" sz="quarter" idx="18"/>
          </p:nvPr>
        </p:nvSpPr>
        <p:spPr>
          <a:xfrm>
            <a:off x="6975717" y="1900210"/>
            <a:ext cx="3935536" cy="2571736"/>
          </a:xfrm>
          <a:solidFill>
            <a:schemeClr val="bg2"/>
          </a:solidFill>
          <a:ln w="38100">
            <a:solidFill>
              <a:schemeClr val="bg1"/>
            </a:solidFill>
          </a:ln>
        </p:spPr>
        <p:txBody>
          <a:bodyPr/>
          <a:lstStyle>
            <a:lvl1pPr marL="0" indent="0" algn="ctr">
              <a:buNone/>
              <a:defRPr/>
            </a:lvl1pPr>
          </a:lstStyle>
          <a:p>
            <a:r>
              <a:rPr lang="en-US" dirty="0"/>
              <a:t>Click icon to add picture</a:t>
            </a:r>
            <a:endParaRPr dirty="0"/>
          </a:p>
        </p:txBody>
      </p:sp>
      <p:sp>
        <p:nvSpPr>
          <p:cNvPr id="40" name="Text Placeholder 3"/>
          <p:cNvSpPr>
            <a:spLocks noGrp="1"/>
          </p:cNvSpPr>
          <p:nvPr>
            <p:ph type="body" sz="half" idx="19"/>
          </p:nvPr>
        </p:nvSpPr>
        <p:spPr>
          <a:xfrm>
            <a:off x="6742908" y="4935990"/>
            <a:ext cx="4368980" cy="100761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8" name="Slide Number Placeholder 7"/>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22B156B-59AE-415F-B24B-8756D48BB977}" type="slidenum">
              <a:rPr kumimoji="0" sz="1100" b="0" i="0" u="none" strike="noStrike" kern="1200" cap="none" spc="0" normalizeH="0" baseline="0" noProof="0">
                <a:ln>
                  <a:noFill/>
                </a:ln>
                <a:solidFill>
                  <a:srgbClr val="9A5315"/>
                </a:solidFill>
                <a:effectLst/>
                <a:uLnTx/>
                <a:uFillTx/>
                <a:latin typeface="Segoe Prin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sz="1100" b="0" i="0" u="none" strike="noStrike" kern="1200" cap="none" spc="0" normalizeH="0" baseline="0" noProof="0" dirty="0">
              <a:ln>
                <a:noFill/>
              </a:ln>
              <a:solidFill>
                <a:srgbClr val="9A5315"/>
              </a:solidFill>
              <a:effectLst/>
              <a:uLnTx/>
              <a:uFillTx/>
              <a:latin typeface="Segoe Print"/>
              <a:ea typeface="+mn-ea"/>
              <a:cs typeface="+mn-cs"/>
            </a:endParaRPr>
          </a:p>
        </p:txBody>
      </p:sp>
      <p:sp>
        <p:nvSpPr>
          <p:cNvPr id="7" name="Footer Placeholder 6"/>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100" b="0" i="0" u="none" strike="noStrike" kern="1200" cap="none" spc="0" normalizeH="0" baseline="0" noProof="0" dirty="0">
              <a:ln>
                <a:noFill/>
              </a:ln>
              <a:solidFill>
                <a:srgbClr val="9A5315"/>
              </a:solidFill>
              <a:effectLst/>
              <a:uLnTx/>
              <a:uFillTx/>
              <a:latin typeface="Segoe Print"/>
              <a:ea typeface="+mn-ea"/>
              <a:cs typeface="+mn-cs"/>
            </a:endParaRPr>
          </a:p>
        </p:txBody>
      </p:sp>
      <p:sp>
        <p:nvSpPr>
          <p:cNvPr id="6" name="Date Placeholder 5"/>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CF99945-0A15-4715-AB6C-F5E56CF20F70}" type="datetimeFigureOut">
              <a:rPr kumimoji="0" lang="en-US" sz="1100" b="0" i="0" u="none" strike="noStrike" kern="1200" cap="none" spc="0" normalizeH="0" baseline="0" noProof="0">
                <a:ln>
                  <a:noFill/>
                </a:ln>
                <a:solidFill>
                  <a:srgbClr val="9A5315"/>
                </a:solidFill>
                <a:effectLst/>
                <a:uLnTx/>
                <a:uFillTx/>
                <a:latin typeface="Segoe Prin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9/9/2023</a:t>
            </a:fld>
            <a:endParaRPr kumimoji="0" sz="1100" b="0" i="0" u="none" strike="noStrike" kern="1200" cap="none" spc="0" normalizeH="0" baseline="0" noProof="0" dirty="0">
              <a:ln>
                <a:noFill/>
              </a:ln>
              <a:solidFill>
                <a:srgbClr val="9A5315"/>
              </a:solidFill>
              <a:effectLst/>
              <a:uLnTx/>
              <a:uFillTx/>
              <a:latin typeface="Segoe Print"/>
              <a:ea typeface="+mn-ea"/>
              <a:cs typeface="+mn-cs"/>
            </a:endParaRPr>
          </a:p>
        </p:txBody>
      </p:sp>
    </p:spTree>
    <p:extLst>
      <p:ext uri="{BB962C8B-B14F-4D97-AF65-F5344CB8AC3E}">
        <p14:creationId xmlns:p14="http://schemas.microsoft.com/office/powerpoint/2010/main" val="34018523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ree Pictures with Captio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grpSp>
        <p:nvGrpSpPr>
          <p:cNvPr id="52" name="Group 51"/>
          <p:cNvGrpSpPr>
            <a:grpSpLocks noChangeAspect="1"/>
          </p:cNvGrpSpPr>
          <p:nvPr/>
        </p:nvGrpSpPr>
        <p:grpSpPr>
          <a:xfrm rot="5400000">
            <a:off x="1045139" y="1678105"/>
            <a:ext cx="3123347" cy="3089730"/>
            <a:chOff x="895350" y="3313113"/>
            <a:chExt cx="3613151" cy="2790825"/>
          </a:xfrm>
          <a:solidFill>
            <a:schemeClr val="tx1">
              <a:lumMod val="50000"/>
            </a:schemeClr>
          </a:solidFill>
        </p:grpSpPr>
        <p:sp>
          <p:nvSpPr>
            <p:cNvPr id="5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9A5315"/>
                </a:solidFill>
                <a:effectLst/>
                <a:uLnTx/>
                <a:uFillTx/>
                <a:latin typeface="Segoe Print"/>
                <a:ea typeface="+mn-ea"/>
                <a:cs typeface="+mn-cs"/>
              </a:endParaRPr>
            </a:p>
          </p:txBody>
        </p:sp>
        <p:sp>
          <p:nvSpPr>
            <p:cNvPr id="5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9A5315"/>
                </a:solidFill>
                <a:effectLst/>
                <a:uLnTx/>
                <a:uFillTx/>
                <a:latin typeface="Segoe Print"/>
                <a:ea typeface="+mn-ea"/>
                <a:cs typeface="+mn-cs"/>
              </a:endParaRPr>
            </a:p>
          </p:txBody>
        </p:sp>
        <p:sp>
          <p:nvSpPr>
            <p:cNvPr id="5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9A5315"/>
                </a:solidFill>
                <a:effectLst/>
                <a:uLnTx/>
                <a:uFillTx/>
                <a:latin typeface="Segoe Print"/>
                <a:ea typeface="+mn-ea"/>
                <a:cs typeface="+mn-cs"/>
              </a:endParaRPr>
            </a:p>
          </p:txBody>
        </p:sp>
        <p:sp>
          <p:nvSpPr>
            <p:cNvPr id="5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9A5315"/>
                </a:solidFill>
                <a:effectLst/>
                <a:uLnTx/>
                <a:uFillTx/>
                <a:latin typeface="Segoe Print"/>
                <a:ea typeface="+mn-ea"/>
                <a:cs typeface="+mn-cs"/>
              </a:endParaRPr>
            </a:p>
          </p:txBody>
        </p:sp>
        <p:sp>
          <p:nvSpPr>
            <p:cNvPr id="5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9A5315"/>
                </a:solidFill>
                <a:effectLst/>
                <a:uLnTx/>
                <a:uFillTx/>
                <a:latin typeface="Segoe Print"/>
                <a:ea typeface="+mn-ea"/>
                <a:cs typeface="+mn-cs"/>
              </a:endParaRPr>
            </a:p>
          </p:txBody>
        </p:sp>
        <p:sp>
          <p:nvSpPr>
            <p:cNvPr id="5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9A5315"/>
                </a:solidFill>
                <a:effectLst/>
                <a:uLnTx/>
                <a:uFillTx/>
                <a:latin typeface="Segoe Print"/>
                <a:ea typeface="+mn-ea"/>
                <a:cs typeface="+mn-cs"/>
              </a:endParaRPr>
            </a:p>
          </p:txBody>
        </p:sp>
        <p:sp>
          <p:nvSpPr>
            <p:cNvPr id="5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9A5315"/>
                </a:solidFill>
                <a:effectLst/>
                <a:uLnTx/>
                <a:uFillTx/>
                <a:latin typeface="Segoe Print"/>
                <a:ea typeface="+mn-ea"/>
                <a:cs typeface="+mn-cs"/>
              </a:endParaRPr>
            </a:p>
          </p:txBody>
        </p:sp>
        <p:sp>
          <p:nvSpPr>
            <p:cNvPr id="6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9A5315"/>
                </a:solidFill>
                <a:effectLst/>
                <a:uLnTx/>
                <a:uFillTx/>
                <a:latin typeface="Segoe Print"/>
                <a:ea typeface="+mn-ea"/>
                <a:cs typeface="+mn-cs"/>
              </a:endParaRPr>
            </a:p>
          </p:txBody>
        </p:sp>
        <p:sp>
          <p:nvSpPr>
            <p:cNvPr id="6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9A5315"/>
                </a:solidFill>
                <a:effectLst/>
                <a:uLnTx/>
                <a:uFillTx/>
                <a:latin typeface="Segoe Print"/>
                <a:ea typeface="+mn-ea"/>
                <a:cs typeface="+mn-cs"/>
              </a:endParaRPr>
            </a:p>
          </p:txBody>
        </p:sp>
        <p:sp>
          <p:nvSpPr>
            <p:cNvPr id="6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9A5315"/>
                </a:solidFill>
                <a:effectLst/>
                <a:uLnTx/>
                <a:uFillTx/>
                <a:latin typeface="Segoe Print"/>
                <a:ea typeface="+mn-ea"/>
                <a:cs typeface="+mn-cs"/>
              </a:endParaRPr>
            </a:p>
          </p:txBody>
        </p:sp>
        <p:sp>
          <p:nvSpPr>
            <p:cNvPr id="6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9A5315"/>
                </a:solidFill>
                <a:effectLst/>
                <a:uLnTx/>
                <a:uFillTx/>
                <a:latin typeface="Segoe Print"/>
                <a:ea typeface="+mn-ea"/>
                <a:cs typeface="+mn-cs"/>
              </a:endParaRPr>
            </a:p>
          </p:txBody>
        </p:sp>
        <p:sp>
          <p:nvSpPr>
            <p:cNvPr id="6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9A5315"/>
                </a:solidFill>
                <a:effectLst/>
                <a:uLnTx/>
                <a:uFillTx/>
                <a:latin typeface="Segoe Print"/>
                <a:ea typeface="+mn-ea"/>
                <a:cs typeface="+mn-cs"/>
              </a:endParaRPr>
            </a:p>
          </p:txBody>
        </p:sp>
      </p:grpSp>
      <p:sp>
        <p:nvSpPr>
          <p:cNvPr id="79" name="Picture Placeholder 33" descr="An empty placeholder to add an image. Click on the placeholder and select the image that you wish to add."/>
          <p:cNvSpPr>
            <a:spLocks noGrp="1"/>
          </p:cNvSpPr>
          <p:nvPr>
            <p:ph type="pic" sz="quarter" idx="19"/>
          </p:nvPr>
        </p:nvSpPr>
        <p:spPr>
          <a:xfrm>
            <a:off x="1249168" y="1824285"/>
            <a:ext cx="2715289" cy="2776308"/>
          </a:xfrm>
          <a:solidFill>
            <a:schemeClr val="bg2"/>
          </a:solidFill>
          <a:ln w="38100">
            <a:solidFill>
              <a:schemeClr val="bg1"/>
            </a:solidFill>
          </a:ln>
        </p:spPr>
        <p:txBody>
          <a:bodyPr/>
          <a:lstStyle>
            <a:lvl1pPr marL="0" indent="0" algn="ctr">
              <a:buNone/>
              <a:defRPr/>
            </a:lvl1pPr>
          </a:lstStyle>
          <a:p>
            <a:r>
              <a:rPr lang="en-US" dirty="0"/>
              <a:t>Click icon to add picture</a:t>
            </a:r>
            <a:endParaRPr dirty="0"/>
          </a:p>
        </p:txBody>
      </p:sp>
      <p:sp>
        <p:nvSpPr>
          <p:cNvPr id="81" name="Text Placeholder 3"/>
          <p:cNvSpPr>
            <a:spLocks noGrp="1"/>
          </p:cNvSpPr>
          <p:nvPr>
            <p:ph type="body" sz="half" idx="2"/>
          </p:nvPr>
        </p:nvSpPr>
        <p:spPr>
          <a:xfrm>
            <a:off x="1235212" y="4947405"/>
            <a:ext cx="2743200" cy="914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grpSp>
        <p:nvGrpSpPr>
          <p:cNvPr id="84" name="Group 83"/>
          <p:cNvGrpSpPr>
            <a:grpSpLocks noChangeAspect="1"/>
          </p:cNvGrpSpPr>
          <p:nvPr userDrawn="1"/>
        </p:nvGrpSpPr>
        <p:grpSpPr>
          <a:xfrm rot="5400000">
            <a:off x="4517135" y="1678105"/>
            <a:ext cx="3123347" cy="3089730"/>
            <a:chOff x="895350" y="3313113"/>
            <a:chExt cx="3613151" cy="2790825"/>
          </a:xfrm>
          <a:solidFill>
            <a:schemeClr val="tx1">
              <a:lumMod val="50000"/>
            </a:schemeClr>
          </a:solidFill>
        </p:grpSpPr>
        <p:sp>
          <p:nvSpPr>
            <p:cNvPr id="85"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9A5315"/>
                </a:solidFill>
                <a:effectLst/>
                <a:uLnTx/>
                <a:uFillTx/>
                <a:latin typeface="Segoe Print"/>
                <a:ea typeface="+mn-ea"/>
                <a:cs typeface="+mn-cs"/>
              </a:endParaRPr>
            </a:p>
          </p:txBody>
        </p:sp>
        <p:sp>
          <p:nvSpPr>
            <p:cNvPr id="86"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9A5315"/>
                </a:solidFill>
                <a:effectLst/>
                <a:uLnTx/>
                <a:uFillTx/>
                <a:latin typeface="Segoe Print"/>
                <a:ea typeface="+mn-ea"/>
                <a:cs typeface="+mn-cs"/>
              </a:endParaRPr>
            </a:p>
          </p:txBody>
        </p:sp>
        <p:sp>
          <p:nvSpPr>
            <p:cNvPr id="87"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9A5315"/>
                </a:solidFill>
                <a:effectLst/>
                <a:uLnTx/>
                <a:uFillTx/>
                <a:latin typeface="Segoe Print"/>
                <a:ea typeface="+mn-ea"/>
                <a:cs typeface="+mn-cs"/>
              </a:endParaRPr>
            </a:p>
          </p:txBody>
        </p:sp>
        <p:sp>
          <p:nvSpPr>
            <p:cNvPr id="88"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9A5315"/>
                </a:solidFill>
                <a:effectLst/>
                <a:uLnTx/>
                <a:uFillTx/>
                <a:latin typeface="Segoe Print"/>
                <a:ea typeface="+mn-ea"/>
                <a:cs typeface="+mn-cs"/>
              </a:endParaRPr>
            </a:p>
          </p:txBody>
        </p:sp>
        <p:sp>
          <p:nvSpPr>
            <p:cNvPr id="89"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9A5315"/>
                </a:solidFill>
                <a:effectLst/>
                <a:uLnTx/>
                <a:uFillTx/>
                <a:latin typeface="Segoe Print"/>
                <a:ea typeface="+mn-ea"/>
                <a:cs typeface="+mn-cs"/>
              </a:endParaRPr>
            </a:p>
          </p:txBody>
        </p:sp>
        <p:sp>
          <p:nvSpPr>
            <p:cNvPr id="90"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9A5315"/>
                </a:solidFill>
                <a:effectLst/>
                <a:uLnTx/>
                <a:uFillTx/>
                <a:latin typeface="Segoe Print"/>
                <a:ea typeface="+mn-ea"/>
                <a:cs typeface="+mn-cs"/>
              </a:endParaRPr>
            </a:p>
          </p:txBody>
        </p:sp>
        <p:sp>
          <p:nvSpPr>
            <p:cNvPr id="91"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9A5315"/>
                </a:solidFill>
                <a:effectLst/>
                <a:uLnTx/>
                <a:uFillTx/>
                <a:latin typeface="Segoe Print"/>
                <a:ea typeface="+mn-ea"/>
                <a:cs typeface="+mn-cs"/>
              </a:endParaRPr>
            </a:p>
          </p:txBody>
        </p:sp>
        <p:sp>
          <p:nvSpPr>
            <p:cNvPr id="92"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9A5315"/>
                </a:solidFill>
                <a:effectLst/>
                <a:uLnTx/>
                <a:uFillTx/>
                <a:latin typeface="Segoe Print"/>
                <a:ea typeface="+mn-ea"/>
                <a:cs typeface="+mn-cs"/>
              </a:endParaRPr>
            </a:p>
          </p:txBody>
        </p:sp>
        <p:sp>
          <p:nvSpPr>
            <p:cNvPr id="93"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9A5315"/>
                </a:solidFill>
                <a:effectLst/>
                <a:uLnTx/>
                <a:uFillTx/>
                <a:latin typeface="Segoe Print"/>
                <a:ea typeface="+mn-ea"/>
                <a:cs typeface="+mn-cs"/>
              </a:endParaRPr>
            </a:p>
          </p:txBody>
        </p:sp>
        <p:sp>
          <p:nvSpPr>
            <p:cNvPr id="94"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9A5315"/>
                </a:solidFill>
                <a:effectLst/>
                <a:uLnTx/>
                <a:uFillTx/>
                <a:latin typeface="Segoe Print"/>
                <a:ea typeface="+mn-ea"/>
                <a:cs typeface="+mn-cs"/>
              </a:endParaRPr>
            </a:p>
          </p:txBody>
        </p:sp>
        <p:sp>
          <p:nvSpPr>
            <p:cNvPr id="95"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9A5315"/>
                </a:solidFill>
                <a:effectLst/>
                <a:uLnTx/>
                <a:uFillTx/>
                <a:latin typeface="Segoe Print"/>
                <a:ea typeface="+mn-ea"/>
                <a:cs typeface="+mn-cs"/>
              </a:endParaRPr>
            </a:p>
          </p:txBody>
        </p:sp>
        <p:sp>
          <p:nvSpPr>
            <p:cNvPr id="96"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9A5315"/>
                </a:solidFill>
                <a:effectLst/>
                <a:uLnTx/>
                <a:uFillTx/>
                <a:latin typeface="Segoe Print"/>
                <a:ea typeface="+mn-ea"/>
                <a:cs typeface="+mn-cs"/>
              </a:endParaRPr>
            </a:p>
          </p:txBody>
        </p:sp>
      </p:grpSp>
      <p:sp>
        <p:nvSpPr>
          <p:cNvPr id="78" name="Picture Placeholder 33" descr="An empty placeholder to add an image. Click on the placeholder and select the image that you wish to add."/>
          <p:cNvSpPr>
            <a:spLocks noGrp="1"/>
          </p:cNvSpPr>
          <p:nvPr>
            <p:ph type="pic" sz="quarter" idx="18"/>
          </p:nvPr>
        </p:nvSpPr>
        <p:spPr>
          <a:xfrm>
            <a:off x="4720924" y="1824285"/>
            <a:ext cx="2715768" cy="2776308"/>
          </a:xfrm>
          <a:solidFill>
            <a:schemeClr val="bg2"/>
          </a:solidFill>
          <a:ln w="38100">
            <a:solidFill>
              <a:schemeClr val="bg1"/>
            </a:solidFill>
          </a:ln>
        </p:spPr>
        <p:txBody>
          <a:bodyPr/>
          <a:lstStyle>
            <a:lvl1pPr marL="0" indent="0" algn="ctr">
              <a:buNone/>
              <a:defRPr/>
            </a:lvl1pPr>
          </a:lstStyle>
          <a:p>
            <a:r>
              <a:rPr lang="en-US" dirty="0"/>
              <a:t>Click icon to add picture</a:t>
            </a:r>
            <a:endParaRPr dirty="0"/>
          </a:p>
        </p:txBody>
      </p:sp>
      <p:sp>
        <p:nvSpPr>
          <p:cNvPr id="82" name="Text Placeholder 3"/>
          <p:cNvSpPr>
            <a:spLocks noGrp="1"/>
          </p:cNvSpPr>
          <p:nvPr>
            <p:ph type="body" sz="half" idx="21"/>
          </p:nvPr>
        </p:nvSpPr>
        <p:spPr>
          <a:xfrm>
            <a:off x="4707208" y="4947405"/>
            <a:ext cx="2743200" cy="914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grpSp>
        <p:nvGrpSpPr>
          <p:cNvPr id="97" name="Group 96"/>
          <p:cNvGrpSpPr>
            <a:grpSpLocks noChangeAspect="1"/>
          </p:cNvGrpSpPr>
          <p:nvPr userDrawn="1"/>
        </p:nvGrpSpPr>
        <p:grpSpPr>
          <a:xfrm rot="5400000">
            <a:off x="8019009" y="1678105"/>
            <a:ext cx="3123347" cy="3089730"/>
            <a:chOff x="895350" y="3313113"/>
            <a:chExt cx="3613151" cy="2790825"/>
          </a:xfrm>
          <a:solidFill>
            <a:schemeClr val="tx1">
              <a:lumMod val="50000"/>
            </a:schemeClr>
          </a:solidFill>
        </p:grpSpPr>
        <p:sp>
          <p:nvSpPr>
            <p:cNvPr id="98"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9A5315"/>
                </a:solidFill>
                <a:effectLst/>
                <a:uLnTx/>
                <a:uFillTx/>
                <a:latin typeface="Segoe Print"/>
                <a:ea typeface="+mn-ea"/>
                <a:cs typeface="+mn-cs"/>
              </a:endParaRPr>
            </a:p>
          </p:txBody>
        </p:sp>
        <p:sp>
          <p:nvSpPr>
            <p:cNvPr id="99"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9A5315"/>
                </a:solidFill>
                <a:effectLst/>
                <a:uLnTx/>
                <a:uFillTx/>
                <a:latin typeface="Segoe Print"/>
                <a:ea typeface="+mn-ea"/>
                <a:cs typeface="+mn-cs"/>
              </a:endParaRPr>
            </a:p>
          </p:txBody>
        </p:sp>
        <p:sp>
          <p:nvSpPr>
            <p:cNvPr id="100"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9A5315"/>
                </a:solidFill>
                <a:effectLst/>
                <a:uLnTx/>
                <a:uFillTx/>
                <a:latin typeface="Segoe Print"/>
                <a:ea typeface="+mn-ea"/>
                <a:cs typeface="+mn-cs"/>
              </a:endParaRPr>
            </a:p>
          </p:txBody>
        </p:sp>
        <p:sp>
          <p:nvSpPr>
            <p:cNvPr id="101"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9A5315"/>
                </a:solidFill>
                <a:effectLst/>
                <a:uLnTx/>
                <a:uFillTx/>
                <a:latin typeface="Segoe Print"/>
                <a:ea typeface="+mn-ea"/>
                <a:cs typeface="+mn-cs"/>
              </a:endParaRPr>
            </a:p>
          </p:txBody>
        </p:sp>
        <p:sp>
          <p:nvSpPr>
            <p:cNvPr id="102"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9A5315"/>
                </a:solidFill>
                <a:effectLst/>
                <a:uLnTx/>
                <a:uFillTx/>
                <a:latin typeface="Segoe Print"/>
                <a:ea typeface="+mn-ea"/>
                <a:cs typeface="+mn-cs"/>
              </a:endParaRPr>
            </a:p>
          </p:txBody>
        </p:sp>
        <p:sp>
          <p:nvSpPr>
            <p:cNvPr id="103"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9A5315"/>
                </a:solidFill>
                <a:effectLst/>
                <a:uLnTx/>
                <a:uFillTx/>
                <a:latin typeface="Segoe Print"/>
                <a:ea typeface="+mn-ea"/>
                <a:cs typeface="+mn-cs"/>
              </a:endParaRPr>
            </a:p>
          </p:txBody>
        </p:sp>
        <p:sp>
          <p:nvSpPr>
            <p:cNvPr id="104"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9A5315"/>
                </a:solidFill>
                <a:effectLst/>
                <a:uLnTx/>
                <a:uFillTx/>
                <a:latin typeface="Segoe Print"/>
                <a:ea typeface="+mn-ea"/>
                <a:cs typeface="+mn-cs"/>
              </a:endParaRPr>
            </a:p>
          </p:txBody>
        </p:sp>
        <p:sp>
          <p:nvSpPr>
            <p:cNvPr id="105"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9A5315"/>
                </a:solidFill>
                <a:effectLst/>
                <a:uLnTx/>
                <a:uFillTx/>
                <a:latin typeface="Segoe Print"/>
                <a:ea typeface="+mn-ea"/>
                <a:cs typeface="+mn-cs"/>
              </a:endParaRPr>
            </a:p>
          </p:txBody>
        </p:sp>
        <p:sp>
          <p:nvSpPr>
            <p:cNvPr id="106"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9A5315"/>
                </a:solidFill>
                <a:effectLst/>
                <a:uLnTx/>
                <a:uFillTx/>
                <a:latin typeface="Segoe Print"/>
                <a:ea typeface="+mn-ea"/>
                <a:cs typeface="+mn-cs"/>
              </a:endParaRPr>
            </a:p>
          </p:txBody>
        </p:sp>
        <p:sp>
          <p:nvSpPr>
            <p:cNvPr id="107"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9A5315"/>
                </a:solidFill>
                <a:effectLst/>
                <a:uLnTx/>
                <a:uFillTx/>
                <a:latin typeface="Segoe Print"/>
                <a:ea typeface="+mn-ea"/>
                <a:cs typeface="+mn-cs"/>
              </a:endParaRPr>
            </a:p>
          </p:txBody>
        </p:sp>
        <p:sp>
          <p:nvSpPr>
            <p:cNvPr id="108"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9A5315"/>
                </a:solidFill>
                <a:effectLst/>
                <a:uLnTx/>
                <a:uFillTx/>
                <a:latin typeface="Segoe Print"/>
                <a:ea typeface="+mn-ea"/>
                <a:cs typeface="+mn-cs"/>
              </a:endParaRPr>
            </a:p>
          </p:txBody>
        </p:sp>
        <p:sp>
          <p:nvSpPr>
            <p:cNvPr id="109"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9A5315"/>
                </a:solidFill>
                <a:effectLst/>
                <a:uLnTx/>
                <a:uFillTx/>
                <a:latin typeface="Segoe Print"/>
                <a:ea typeface="+mn-ea"/>
                <a:cs typeface="+mn-cs"/>
              </a:endParaRPr>
            </a:p>
          </p:txBody>
        </p:sp>
      </p:grpSp>
      <p:sp>
        <p:nvSpPr>
          <p:cNvPr id="80" name="Picture Placeholder 33" descr="An empty placeholder to add an image. Click on the placeholder and select the image that you wish to add."/>
          <p:cNvSpPr>
            <a:spLocks noGrp="1"/>
          </p:cNvSpPr>
          <p:nvPr>
            <p:ph type="pic" sz="quarter" idx="20"/>
          </p:nvPr>
        </p:nvSpPr>
        <p:spPr>
          <a:xfrm>
            <a:off x="8222798" y="1824285"/>
            <a:ext cx="2715768" cy="2776308"/>
          </a:xfrm>
          <a:solidFill>
            <a:schemeClr val="bg2"/>
          </a:solidFill>
          <a:ln w="38100">
            <a:solidFill>
              <a:schemeClr val="bg1"/>
            </a:solidFill>
          </a:ln>
        </p:spPr>
        <p:txBody>
          <a:bodyPr/>
          <a:lstStyle>
            <a:lvl1pPr marL="0" indent="0" algn="ctr">
              <a:buNone/>
              <a:defRPr/>
            </a:lvl1pPr>
          </a:lstStyle>
          <a:p>
            <a:r>
              <a:rPr lang="en-US" dirty="0"/>
              <a:t>Click icon to add picture</a:t>
            </a:r>
            <a:endParaRPr dirty="0"/>
          </a:p>
        </p:txBody>
      </p:sp>
      <p:sp>
        <p:nvSpPr>
          <p:cNvPr id="83" name="Text Placeholder 3"/>
          <p:cNvSpPr>
            <a:spLocks noGrp="1"/>
          </p:cNvSpPr>
          <p:nvPr>
            <p:ph type="body" sz="half" idx="22"/>
          </p:nvPr>
        </p:nvSpPr>
        <p:spPr>
          <a:xfrm>
            <a:off x="8209082" y="4947405"/>
            <a:ext cx="2743200" cy="914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8" name="Slide Number Placeholder 7"/>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22B156B-59AE-415F-B24B-8756D48BB977}" type="slidenum">
              <a:rPr kumimoji="0" sz="1100" b="0" i="0" u="none" strike="noStrike" kern="1200" cap="none" spc="0" normalizeH="0" baseline="0" noProof="0">
                <a:ln>
                  <a:noFill/>
                </a:ln>
                <a:solidFill>
                  <a:srgbClr val="9A5315"/>
                </a:solidFill>
                <a:effectLst/>
                <a:uLnTx/>
                <a:uFillTx/>
                <a:latin typeface="Segoe Prin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sz="1100" b="0" i="0" u="none" strike="noStrike" kern="1200" cap="none" spc="0" normalizeH="0" baseline="0" noProof="0" dirty="0">
              <a:ln>
                <a:noFill/>
              </a:ln>
              <a:solidFill>
                <a:srgbClr val="9A5315"/>
              </a:solidFill>
              <a:effectLst/>
              <a:uLnTx/>
              <a:uFillTx/>
              <a:latin typeface="Segoe Print"/>
              <a:ea typeface="+mn-ea"/>
              <a:cs typeface="+mn-cs"/>
            </a:endParaRPr>
          </a:p>
        </p:txBody>
      </p:sp>
      <p:sp>
        <p:nvSpPr>
          <p:cNvPr id="7" name="Footer Placeholder 6"/>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100" b="0" i="0" u="none" strike="noStrike" kern="1200" cap="none" spc="0" normalizeH="0" baseline="0" noProof="0" dirty="0">
              <a:ln>
                <a:noFill/>
              </a:ln>
              <a:solidFill>
                <a:srgbClr val="9A5315"/>
              </a:solidFill>
              <a:effectLst/>
              <a:uLnTx/>
              <a:uFillTx/>
              <a:latin typeface="Segoe Print"/>
              <a:ea typeface="+mn-ea"/>
              <a:cs typeface="+mn-cs"/>
            </a:endParaRPr>
          </a:p>
        </p:txBody>
      </p:sp>
      <p:sp>
        <p:nvSpPr>
          <p:cNvPr id="6" name="Date Placeholder 5"/>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CF99945-0A15-4715-AB6C-F5E56CF20F70}" type="datetimeFigureOut">
              <a:rPr kumimoji="0" lang="en-US" sz="1100" b="0" i="0" u="none" strike="noStrike" kern="1200" cap="none" spc="0" normalizeH="0" baseline="0" noProof="0">
                <a:ln>
                  <a:noFill/>
                </a:ln>
                <a:solidFill>
                  <a:srgbClr val="9A5315"/>
                </a:solidFill>
                <a:effectLst/>
                <a:uLnTx/>
                <a:uFillTx/>
                <a:latin typeface="Segoe Prin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9/9/2023</a:t>
            </a:fld>
            <a:endParaRPr kumimoji="0" sz="1100" b="0" i="0" u="none" strike="noStrike" kern="1200" cap="none" spc="0" normalizeH="0" baseline="0" noProof="0" dirty="0">
              <a:ln>
                <a:noFill/>
              </a:ln>
              <a:solidFill>
                <a:srgbClr val="9A5315"/>
              </a:solidFill>
              <a:effectLst/>
              <a:uLnTx/>
              <a:uFillTx/>
              <a:latin typeface="Segoe Print"/>
              <a:ea typeface="+mn-ea"/>
              <a:cs typeface="+mn-cs"/>
            </a:endParaRPr>
          </a:p>
        </p:txBody>
      </p:sp>
    </p:spTree>
    <p:extLst>
      <p:ext uri="{BB962C8B-B14F-4D97-AF65-F5344CB8AC3E}">
        <p14:creationId xmlns:p14="http://schemas.microsoft.com/office/powerpoint/2010/main" val="2785706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6" Type="http://schemas.openxmlformats.org/officeDocument/2006/relationships/image" Target="../media/image1.png"/><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theme" Target="../theme/theme2.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2" Type="http://schemas.openxmlformats.org/officeDocument/2006/relationships/slideLayout" Target="../slideLayouts/slideLayout30.xml"/><Relationship Id="rId16" Type="http://schemas.openxmlformats.org/officeDocument/2006/relationships/image" Target="../media/image1.png"/><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theme" Target="../theme/theme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5212" y="304800"/>
            <a:ext cx="10058402" cy="1219200"/>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065214" y="1752600"/>
            <a:ext cx="10058400" cy="42291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Slide Number Placeholder 5"/>
          <p:cNvSpPr>
            <a:spLocks noGrp="1"/>
          </p:cNvSpPr>
          <p:nvPr>
            <p:ph type="sldNum" sz="quarter" idx="4"/>
          </p:nvPr>
        </p:nvSpPr>
        <p:spPr>
          <a:xfrm>
            <a:off x="1065213" y="6019801"/>
            <a:ext cx="762000" cy="228600"/>
          </a:xfrm>
          <a:prstGeom prst="rect">
            <a:avLst/>
          </a:prstGeom>
        </p:spPr>
        <p:txBody>
          <a:bodyPr vert="horz" lIns="91440" tIns="45720" rIns="91440" bIns="45720" rtlCol="0" anchor="ctr"/>
          <a:lstStyle>
            <a:lvl1pPr algn="l">
              <a:defRPr sz="1100">
                <a:solidFill>
                  <a:schemeClr val="tx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022B156B-59AE-415F-B24B-8756D48BB977}" type="slidenum">
              <a:rPr kumimoji="0" lang="en-US" sz="1100" b="0" i="0" u="none" strike="noStrike" kern="1200" cap="none" spc="0" normalizeH="0" baseline="0" noProof="0" smtClean="0">
                <a:ln>
                  <a:noFill/>
                </a:ln>
                <a:solidFill>
                  <a:srgbClr val="9A5315"/>
                </a:solidFill>
                <a:effectLst/>
                <a:uLnTx/>
                <a:uFillTx/>
                <a:latin typeface="Segoe Prin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100" b="0" i="0" u="none" strike="noStrike" kern="1200" cap="none" spc="0" normalizeH="0" baseline="0" noProof="0" dirty="0">
              <a:ln>
                <a:noFill/>
              </a:ln>
              <a:solidFill>
                <a:srgbClr val="9A5315"/>
              </a:solidFill>
              <a:effectLst/>
              <a:uLnTx/>
              <a:uFillTx/>
              <a:latin typeface="Segoe Print"/>
              <a:ea typeface="+mn-ea"/>
              <a:cs typeface="+mn-cs"/>
            </a:endParaRPr>
          </a:p>
        </p:txBody>
      </p:sp>
      <p:sp>
        <p:nvSpPr>
          <p:cNvPr id="5" name="Footer Placeholder 4"/>
          <p:cNvSpPr>
            <a:spLocks noGrp="1"/>
          </p:cNvSpPr>
          <p:nvPr>
            <p:ph type="ftr" sz="quarter" idx="3"/>
          </p:nvPr>
        </p:nvSpPr>
        <p:spPr>
          <a:xfrm>
            <a:off x="1979613" y="6019801"/>
            <a:ext cx="5943600" cy="228600"/>
          </a:xfrm>
          <a:prstGeom prst="rect">
            <a:avLst/>
          </a:prstGeom>
        </p:spPr>
        <p:txBody>
          <a:bodyPr vert="horz" lIns="91440" tIns="45720" rIns="91440" bIns="45720" rtlCol="0" anchor="ctr"/>
          <a:lstStyle>
            <a:lvl1pPr algn="l">
              <a:defRPr sz="1100">
                <a:solidFill>
                  <a:schemeClr val="tx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9A5315"/>
              </a:solidFill>
              <a:effectLst/>
              <a:uLnTx/>
              <a:uFillTx/>
              <a:latin typeface="Segoe Print"/>
              <a:ea typeface="+mn-ea"/>
              <a:cs typeface="+mn-cs"/>
            </a:endParaRPr>
          </a:p>
        </p:txBody>
      </p:sp>
      <p:sp>
        <p:nvSpPr>
          <p:cNvPr id="4" name="Date Placeholder 3"/>
          <p:cNvSpPr>
            <a:spLocks noGrp="1"/>
          </p:cNvSpPr>
          <p:nvPr>
            <p:ph type="dt" sz="half" idx="2"/>
          </p:nvPr>
        </p:nvSpPr>
        <p:spPr>
          <a:xfrm>
            <a:off x="8075611" y="6019801"/>
            <a:ext cx="1396260" cy="228600"/>
          </a:xfrm>
          <a:prstGeom prst="rect">
            <a:avLst/>
          </a:prstGeom>
        </p:spPr>
        <p:txBody>
          <a:bodyPr vert="horz" lIns="91440" tIns="45720" rIns="91440" bIns="45720" rtlCol="0" anchor="ctr"/>
          <a:lstStyle>
            <a:lvl1pPr algn="l">
              <a:defRPr sz="1100">
                <a:solidFill>
                  <a:schemeClr val="tx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4CF99945-0A15-4715-AB6C-F5E56CF20F70}" type="datetimeFigureOut">
              <a:rPr kumimoji="0" lang="en-US" sz="1100" b="0" i="0" u="none" strike="noStrike" kern="1200" cap="none" spc="0" normalizeH="0" baseline="0" noProof="0" smtClean="0">
                <a:ln>
                  <a:noFill/>
                </a:ln>
                <a:solidFill>
                  <a:srgbClr val="9A5315"/>
                </a:solidFill>
                <a:effectLst/>
                <a:uLnTx/>
                <a:uFillTx/>
                <a:latin typeface="Segoe Prin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9/9/2023</a:t>
            </a:fld>
            <a:endParaRPr kumimoji="0" lang="en-US" sz="1100" b="0" i="0" u="none" strike="noStrike" kern="1200" cap="none" spc="0" normalizeH="0" baseline="0" noProof="0" dirty="0">
              <a:ln>
                <a:noFill/>
              </a:ln>
              <a:solidFill>
                <a:srgbClr val="9A5315"/>
              </a:solidFill>
              <a:effectLst/>
              <a:uLnTx/>
              <a:uFillTx/>
              <a:latin typeface="Segoe Print"/>
              <a:ea typeface="+mn-ea"/>
              <a:cs typeface="+mn-cs"/>
            </a:endParaRPr>
          </a:p>
        </p:txBody>
      </p:sp>
    </p:spTree>
    <p:extLst>
      <p:ext uri="{BB962C8B-B14F-4D97-AF65-F5344CB8AC3E}">
        <p14:creationId xmlns:p14="http://schemas.microsoft.com/office/powerpoint/2010/main" val="269047595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xStyles>
    <p:titleStyle>
      <a:lvl1pPr algn="l" defTabSz="914400" rtl="0" eaLnBrk="1" latinLnBrk="0" hangingPunct="1">
        <a:lnSpc>
          <a:spcPct val="90000"/>
        </a:lnSpc>
        <a:spcBef>
          <a:spcPct val="0"/>
        </a:spcBef>
        <a:buNone/>
        <a:defRPr sz="3600" kern="1200">
          <a:solidFill>
            <a:schemeClr val="tx1">
              <a:lumMod val="50000"/>
            </a:schemeClr>
          </a:solidFill>
          <a:latin typeface="+mj-lt"/>
          <a:ea typeface="+mj-ea"/>
          <a:cs typeface="+mj-cs"/>
        </a:defRPr>
      </a:lvl1pPr>
    </p:titleStyle>
    <p:bodyStyle>
      <a:lvl1pPr marL="347472" indent="-347472" algn="l" defTabSz="914400" rtl="0" eaLnBrk="1" latinLnBrk="0" hangingPunct="1">
        <a:lnSpc>
          <a:spcPct val="100000"/>
        </a:lnSpc>
        <a:spcBef>
          <a:spcPts val="1800"/>
        </a:spcBef>
        <a:buFont typeface="Arial" panose="020B0604020202020204" pitchFamily="34" charset="0"/>
        <a:buChar char="•"/>
        <a:defRPr sz="2400" kern="1200">
          <a:solidFill>
            <a:schemeClr val="tx1"/>
          </a:solidFill>
          <a:latin typeface="+mn-lt"/>
          <a:ea typeface="+mn-ea"/>
          <a:cs typeface="+mn-cs"/>
        </a:defRPr>
      </a:lvl1pPr>
      <a:lvl2pPr marL="740664" indent="-283464" algn="l" defTabSz="914400" rtl="0" eaLnBrk="1" latinLnBrk="0" hangingPunct="1">
        <a:lnSpc>
          <a:spcPct val="100000"/>
        </a:lnSpc>
        <a:spcBef>
          <a:spcPts val="12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8pPr>
      <a:lvl9pPr marL="38862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xmlns="">
        <p15:guide id="1" pos="3840">
          <p15:clr>
            <a:srgbClr val="F26B43"/>
          </p15:clr>
        </p15:guide>
        <p15:guide id="2" orient="horz" pos="216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5212" y="304800"/>
            <a:ext cx="10058402" cy="1219200"/>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065214" y="1752600"/>
            <a:ext cx="10058400" cy="42291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Slide Number Placeholder 5"/>
          <p:cNvSpPr>
            <a:spLocks noGrp="1"/>
          </p:cNvSpPr>
          <p:nvPr>
            <p:ph type="sldNum" sz="quarter" idx="4"/>
          </p:nvPr>
        </p:nvSpPr>
        <p:spPr>
          <a:xfrm>
            <a:off x="1065213" y="6019801"/>
            <a:ext cx="762000" cy="228600"/>
          </a:xfrm>
          <a:prstGeom prst="rect">
            <a:avLst/>
          </a:prstGeom>
        </p:spPr>
        <p:txBody>
          <a:bodyPr vert="horz" lIns="91440" tIns="45720" rIns="91440" bIns="45720" rtlCol="0" anchor="ctr"/>
          <a:lstStyle>
            <a:lvl1pPr algn="l">
              <a:defRPr sz="1100">
                <a:solidFill>
                  <a:schemeClr val="tx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022B156B-59AE-415F-B24B-8756D48BB977}" type="slidenum">
              <a:rPr kumimoji="0" lang="en-US" sz="1100" b="0" i="0" u="none" strike="noStrike" kern="1200" cap="none" spc="0" normalizeH="0" baseline="0" noProof="0" smtClean="0">
                <a:ln>
                  <a:noFill/>
                </a:ln>
                <a:solidFill>
                  <a:srgbClr val="9A5315"/>
                </a:solidFill>
                <a:effectLst/>
                <a:uLnTx/>
                <a:uFillTx/>
                <a:latin typeface="Segoe Prin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100" b="0" i="0" u="none" strike="noStrike" kern="1200" cap="none" spc="0" normalizeH="0" baseline="0" noProof="0" dirty="0">
              <a:ln>
                <a:noFill/>
              </a:ln>
              <a:solidFill>
                <a:srgbClr val="9A5315"/>
              </a:solidFill>
              <a:effectLst/>
              <a:uLnTx/>
              <a:uFillTx/>
              <a:latin typeface="Segoe Print"/>
              <a:ea typeface="+mn-ea"/>
              <a:cs typeface="+mn-cs"/>
            </a:endParaRPr>
          </a:p>
        </p:txBody>
      </p:sp>
      <p:sp>
        <p:nvSpPr>
          <p:cNvPr id="5" name="Footer Placeholder 4"/>
          <p:cNvSpPr>
            <a:spLocks noGrp="1"/>
          </p:cNvSpPr>
          <p:nvPr>
            <p:ph type="ftr" sz="quarter" idx="3"/>
          </p:nvPr>
        </p:nvSpPr>
        <p:spPr>
          <a:xfrm>
            <a:off x="1979613" y="6019801"/>
            <a:ext cx="5943600" cy="228600"/>
          </a:xfrm>
          <a:prstGeom prst="rect">
            <a:avLst/>
          </a:prstGeom>
        </p:spPr>
        <p:txBody>
          <a:bodyPr vert="horz" lIns="91440" tIns="45720" rIns="91440" bIns="45720" rtlCol="0" anchor="ctr"/>
          <a:lstStyle>
            <a:lvl1pPr algn="l">
              <a:defRPr sz="1100">
                <a:solidFill>
                  <a:schemeClr val="tx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9A5315"/>
              </a:solidFill>
              <a:effectLst/>
              <a:uLnTx/>
              <a:uFillTx/>
              <a:latin typeface="Segoe Print"/>
              <a:ea typeface="+mn-ea"/>
              <a:cs typeface="+mn-cs"/>
            </a:endParaRPr>
          </a:p>
        </p:txBody>
      </p:sp>
      <p:sp>
        <p:nvSpPr>
          <p:cNvPr id="4" name="Date Placeholder 3"/>
          <p:cNvSpPr>
            <a:spLocks noGrp="1"/>
          </p:cNvSpPr>
          <p:nvPr>
            <p:ph type="dt" sz="half" idx="2"/>
          </p:nvPr>
        </p:nvSpPr>
        <p:spPr>
          <a:xfrm>
            <a:off x="8075611" y="6019801"/>
            <a:ext cx="1396260" cy="228600"/>
          </a:xfrm>
          <a:prstGeom prst="rect">
            <a:avLst/>
          </a:prstGeom>
        </p:spPr>
        <p:txBody>
          <a:bodyPr vert="horz" lIns="91440" tIns="45720" rIns="91440" bIns="45720" rtlCol="0" anchor="ctr"/>
          <a:lstStyle>
            <a:lvl1pPr algn="l">
              <a:defRPr sz="1100">
                <a:solidFill>
                  <a:schemeClr val="tx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4CF99945-0A15-4715-AB6C-F5E56CF20F70}" type="datetimeFigureOut">
              <a:rPr kumimoji="0" lang="en-US" sz="1100" b="0" i="0" u="none" strike="noStrike" kern="1200" cap="none" spc="0" normalizeH="0" baseline="0" noProof="0" smtClean="0">
                <a:ln>
                  <a:noFill/>
                </a:ln>
                <a:solidFill>
                  <a:srgbClr val="9A5315"/>
                </a:solidFill>
                <a:effectLst/>
                <a:uLnTx/>
                <a:uFillTx/>
                <a:latin typeface="Segoe Prin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9/9/2023</a:t>
            </a:fld>
            <a:endParaRPr kumimoji="0" lang="en-US" sz="1100" b="0" i="0" u="none" strike="noStrike" kern="1200" cap="none" spc="0" normalizeH="0" baseline="0" noProof="0" dirty="0">
              <a:ln>
                <a:noFill/>
              </a:ln>
              <a:solidFill>
                <a:srgbClr val="9A5315"/>
              </a:solidFill>
              <a:effectLst/>
              <a:uLnTx/>
              <a:uFillTx/>
              <a:latin typeface="Segoe Print"/>
              <a:ea typeface="+mn-ea"/>
              <a:cs typeface="+mn-cs"/>
            </a:endParaRPr>
          </a:p>
        </p:txBody>
      </p:sp>
    </p:spTree>
    <p:extLst>
      <p:ext uri="{BB962C8B-B14F-4D97-AF65-F5344CB8AC3E}">
        <p14:creationId xmlns:p14="http://schemas.microsoft.com/office/powerpoint/2010/main" val="1787833016"/>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 id="2147483689" r:id="rId14"/>
  </p:sldLayoutIdLst>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xStyles>
    <p:titleStyle>
      <a:lvl1pPr algn="l" defTabSz="914400" rtl="0" eaLnBrk="1" latinLnBrk="0" hangingPunct="1">
        <a:lnSpc>
          <a:spcPct val="90000"/>
        </a:lnSpc>
        <a:spcBef>
          <a:spcPct val="0"/>
        </a:spcBef>
        <a:buNone/>
        <a:defRPr sz="3600" kern="1200">
          <a:solidFill>
            <a:schemeClr val="tx1">
              <a:lumMod val="50000"/>
            </a:schemeClr>
          </a:solidFill>
          <a:latin typeface="+mj-lt"/>
          <a:ea typeface="+mj-ea"/>
          <a:cs typeface="+mj-cs"/>
        </a:defRPr>
      </a:lvl1pPr>
    </p:titleStyle>
    <p:bodyStyle>
      <a:lvl1pPr marL="347472" indent="-347472" algn="l" defTabSz="914400" rtl="0" eaLnBrk="1" latinLnBrk="0" hangingPunct="1">
        <a:lnSpc>
          <a:spcPct val="100000"/>
        </a:lnSpc>
        <a:spcBef>
          <a:spcPts val="1800"/>
        </a:spcBef>
        <a:buFont typeface="Arial" panose="020B0604020202020204" pitchFamily="34" charset="0"/>
        <a:buChar char="•"/>
        <a:defRPr sz="2400" kern="1200">
          <a:solidFill>
            <a:schemeClr val="tx1"/>
          </a:solidFill>
          <a:latin typeface="+mn-lt"/>
          <a:ea typeface="+mn-ea"/>
          <a:cs typeface="+mn-cs"/>
        </a:defRPr>
      </a:lvl1pPr>
      <a:lvl2pPr marL="740664" indent="-283464" algn="l" defTabSz="914400" rtl="0" eaLnBrk="1" latinLnBrk="0" hangingPunct="1">
        <a:lnSpc>
          <a:spcPct val="100000"/>
        </a:lnSpc>
        <a:spcBef>
          <a:spcPts val="12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8pPr>
      <a:lvl9pPr marL="38862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xmlns="">
        <p15:guide id="1" pos="3840">
          <p15:clr>
            <a:srgbClr val="F26B43"/>
          </p15:clr>
        </p15:guide>
        <p15:guide id="2" orient="horz" pos="216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5212" y="304800"/>
            <a:ext cx="10058402" cy="1219200"/>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065214" y="1752600"/>
            <a:ext cx="10058400" cy="42291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Slide Number Placeholder 5"/>
          <p:cNvSpPr>
            <a:spLocks noGrp="1"/>
          </p:cNvSpPr>
          <p:nvPr>
            <p:ph type="sldNum" sz="quarter" idx="4"/>
          </p:nvPr>
        </p:nvSpPr>
        <p:spPr>
          <a:xfrm>
            <a:off x="1065213" y="6019801"/>
            <a:ext cx="762000" cy="228600"/>
          </a:xfrm>
          <a:prstGeom prst="rect">
            <a:avLst/>
          </a:prstGeom>
        </p:spPr>
        <p:txBody>
          <a:bodyPr vert="horz" lIns="91440" tIns="45720" rIns="91440" bIns="45720" rtlCol="0" anchor="ctr"/>
          <a:lstStyle>
            <a:lvl1pPr algn="l">
              <a:defRPr sz="1100">
                <a:solidFill>
                  <a:schemeClr val="tx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022B156B-59AE-415F-B24B-8756D48BB977}" type="slidenum">
              <a:rPr kumimoji="0" lang="en-US" sz="1100" b="0" i="0" u="none" strike="noStrike" kern="1200" cap="none" spc="0" normalizeH="0" baseline="0" noProof="0" smtClean="0">
                <a:ln>
                  <a:noFill/>
                </a:ln>
                <a:solidFill>
                  <a:srgbClr val="9A5315"/>
                </a:solidFill>
                <a:effectLst/>
                <a:uLnTx/>
                <a:uFillTx/>
                <a:latin typeface="Segoe Prin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100" b="0" i="0" u="none" strike="noStrike" kern="1200" cap="none" spc="0" normalizeH="0" baseline="0" noProof="0" dirty="0">
              <a:ln>
                <a:noFill/>
              </a:ln>
              <a:solidFill>
                <a:srgbClr val="9A5315"/>
              </a:solidFill>
              <a:effectLst/>
              <a:uLnTx/>
              <a:uFillTx/>
              <a:latin typeface="Segoe Print"/>
              <a:ea typeface="+mn-ea"/>
              <a:cs typeface="+mn-cs"/>
            </a:endParaRPr>
          </a:p>
        </p:txBody>
      </p:sp>
      <p:sp>
        <p:nvSpPr>
          <p:cNvPr id="5" name="Footer Placeholder 4"/>
          <p:cNvSpPr>
            <a:spLocks noGrp="1"/>
          </p:cNvSpPr>
          <p:nvPr>
            <p:ph type="ftr" sz="quarter" idx="3"/>
          </p:nvPr>
        </p:nvSpPr>
        <p:spPr>
          <a:xfrm>
            <a:off x="1979613" y="6019801"/>
            <a:ext cx="5943600" cy="228600"/>
          </a:xfrm>
          <a:prstGeom prst="rect">
            <a:avLst/>
          </a:prstGeom>
        </p:spPr>
        <p:txBody>
          <a:bodyPr vert="horz" lIns="91440" tIns="45720" rIns="91440" bIns="45720" rtlCol="0" anchor="ctr"/>
          <a:lstStyle>
            <a:lvl1pPr algn="l">
              <a:defRPr sz="1100">
                <a:solidFill>
                  <a:schemeClr val="tx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9A5315"/>
              </a:solidFill>
              <a:effectLst/>
              <a:uLnTx/>
              <a:uFillTx/>
              <a:latin typeface="Segoe Print"/>
              <a:ea typeface="+mn-ea"/>
              <a:cs typeface="+mn-cs"/>
            </a:endParaRPr>
          </a:p>
        </p:txBody>
      </p:sp>
      <p:sp>
        <p:nvSpPr>
          <p:cNvPr id="4" name="Date Placeholder 3"/>
          <p:cNvSpPr>
            <a:spLocks noGrp="1"/>
          </p:cNvSpPr>
          <p:nvPr>
            <p:ph type="dt" sz="half" idx="2"/>
          </p:nvPr>
        </p:nvSpPr>
        <p:spPr>
          <a:xfrm>
            <a:off x="8075611" y="6019801"/>
            <a:ext cx="1396260" cy="228600"/>
          </a:xfrm>
          <a:prstGeom prst="rect">
            <a:avLst/>
          </a:prstGeom>
        </p:spPr>
        <p:txBody>
          <a:bodyPr vert="horz" lIns="91440" tIns="45720" rIns="91440" bIns="45720" rtlCol="0" anchor="ctr"/>
          <a:lstStyle>
            <a:lvl1pPr algn="l">
              <a:defRPr sz="1100">
                <a:solidFill>
                  <a:schemeClr val="tx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4CF99945-0A15-4715-AB6C-F5E56CF20F70}" type="datetimeFigureOut">
              <a:rPr kumimoji="0" lang="en-US" sz="1100" b="0" i="0" u="none" strike="noStrike" kern="1200" cap="none" spc="0" normalizeH="0" baseline="0" noProof="0" smtClean="0">
                <a:ln>
                  <a:noFill/>
                </a:ln>
                <a:solidFill>
                  <a:srgbClr val="9A5315"/>
                </a:solidFill>
                <a:effectLst/>
                <a:uLnTx/>
                <a:uFillTx/>
                <a:latin typeface="Segoe Prin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9/9/2023</a:t>
            </a:fld>
            <a:endParaRPr kumimoji="0" lang="en-US" sz="1100" b="0" i="0" u="none" strike="noStrike" kern="1200" cap="none" spc="0" normalizeH="0" baseline="0" noProof="0" dirty="0">
              <a:ln>
                <a:noFill/>
              </a:ln>
              <a:solidFill>
                <a:srgbClr val="9A5315"/>
              </a:solidFill>
              <a:effectLst/>
              <a:uLnTx/>
              <a:uFillTx/>
              <a:latin typeface="Segoe Print"/>
              <a:ea typeface="+mn-ea"/>
              <a:cs typeface="+mn-cs"/>
            </a:endParaRPr>
          </a:p>
        </p:txBody>
      </p:sp>
    </p:spTree>
    <p:extLst>
      <p:ext uri="{BB962C8B-B14F-4D97-AF65-F5344CB8AC3E}">
        <p14:creationId xmlns:p14="http://schemas.microsoft.com/office/powerpoint/2010/main" val="3964051901"/>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Lst>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xStyles>
    <p:titleStyle>
      <a:lvl1pPr algn="l" defTabSz="914400" rtl="0" eaLnBrk="1" latinLnBrk="0" hangingPunct="1">
        <a:lnSpc>
          <a:spcPct val="90000"/>
        </a:lnSpc>
        <a:spcBef>
          <a:spcPct val="0"/>
        </a:spcBef>
        <a:buNone/>
        <a:defRPr sz="3600" kern="1200">
          <a:solidFill>
            <a:schemeClr val="tx1">
              <a:lumMod val="50000"/>
            </a:schemeClr>
          </a:solidFill>
          <a:latin typeface="+mj-lt"/>
          <a:ea typeface="+mj-ea"/>
          <a:cs typeface="+mj-cs"/>
        </a:defRPr>
      </a:lvl1pPr>
    </p:titleStyle>
    <p:bodyStyle>
      <a:lvl1pPr marL="347472" indent="-347472" algn="l" defTabSz="914400" rtl="0" eaLnBrk="1" latinLnBrk="0" hangingPunct="1">
        <a:lnSpc>
          <a:spcPct val="100000"/>
        </a:lnSpc>
        <a:spcBef>
          <a:spcPts val="1800"/>
        </a:spcBef>
        <a:buFont typeface="Arial" panose="020B0604020202020204" pitchFamily="34" charset="0"/>
        <a:buChar char="•"/>
        <a:defRPr sz="2400" kern="1200">
          <a:solidFill>
            <a:schemeClr val="tx1"/>
          </a:solidFill>
          <a:latin typeface="+mn-lt"/>
          <a:ea typeface="+mn-ea"/>
          <a:cs typeface="+mn-cs"/>
        </a:defRPr>
      </a:lvl1pPr>
      <a:lvl2pPr marL="740664" indent="-283464" algn="l" defTabSz="914400" rtl="0" eaLnBrk="1" latinLnBrk="0" hangingPunct="1">
        <a:lnSpc>
          <a:spcPct val="100000"/>
        </a:lnSpc>
        <a:spcBef>
          <a:spcPts val="12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8pPr>
      <a:lvl9pPr marL="38862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xmlns="">
        <p15:guide id="1" pos="3840">
          <p15:clr>
            <a:srgbClr val="F26B43"/>
          </p15:clr>
        </p15:guide>
        <p15:guide id="2" orient="horz" pos="216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35.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themeOverride" Target="../theme/themeOverr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0.xml"/><Relationship Id="rId1" Type="http://schemas.openxmlformats.org/officeDocument/2006/relationships/themeOverride" Target="../theme/themeOverride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6.xml"/><Relationship Id="rId1" Type="http://schemas.openxmlformats.org/officeDocument/2006/relationships/themeOverride" Target="../theme/themeOverride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1.xml"/><Relationship Id="rId1" Type="http://schemas.openxmlformats.org/officeDocument/2006/relationships/themeOverride" Target="../theme/themeOverr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1.xml"/><Relationship Id="rId1" Type="http://schemas.openxmlformats.org/officeDocument/2006/relationships/themeOverride" Target="../theme/themeOverride6.xml"/></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1.xml"/><Relationship Id="rId1" Type="http://schemas.openxmlformats.org/officeDocument/2006/relationships/themeOverride" Target="../theme/themeOverride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themeOverride" Target="../theme/themeOverride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703EC175-ED78-4F56-9480-24EC0606FF20}"/>
              </a:ext>
            </a:extLst>
          </p:cNvPr>
          <p:cNvSpPr/>
          <p:nvPr/>
        </p:nvSpPr>
        <p:spPr>
          <a:xfrm>
            <a:off x="1855517" y="2878712"/>
            <a:ext cx="10336483" cy="1649682"/>
          </a:xfrm>
          <a:prstGeom prst="rect">
            <a:avLst/>
          </a:prstGeom>
        </p:spPr>
        <p:txBody>
          <a:bodyPr wrap="none">
            <a:spAutoFit/>
          </a:bodyPr>
          <a:lstStyle/>
          <a:p>
            <a:pPr algn="ctr" rtl="1">
              <a:lnSpc>
                <a:spcPct val="115000"/>
              </a:lnSpc>
              <a:spcAft>
                <a:spcPts val="1000"/>
              </a:spcAft>
            </a:pPr>
            <a:r>
              <a:rPr lang="fa-IR" sz="8800" b="1" dirty="0">
                <a:solidFill>
                  <a:schemeClr val="bg2">
                    <a:lumMod val="25000"/>
                  </a:schemeClr>
                </a:solidFill>
                <a:latin typeface="Andalus" panose="02020603050405020304" pitchFamily="18" charset="-78"/>
                <a:ea typeface="Calibri" panose="020F0502020204030204" pitchFamily="34" charset="0"/>
                <a:cs typeface="B Yekan" panose="00000400000000000000" pitchFamily="2" charset="-78"/>
              </a:rPr>
              <a:t>بسم الله الرحمن الرحیم </a:t>
            </a:r>
            <a:endParaRPr lang="en-US" sz="11500" b="1" dirty="0">
              <a:solidFill>
                <a:schemeClr val="bg2">
                  <a:lumMod val="25000"/>
                </a:schemeClr>
              </a:solidFill>
              <a:latin typeface="Andalus" panose="02020603050405020304" pitchFamily="18" charset="-78"/>
              <a:ea typeface="Calibri" panose="020F0502020204030204" pitchFamily="34" charset="0"/>
              <a:cs typeface="B Yekan" panose="00000400000000000000" pitchFamily="2" charset="-78"/>
            </a:endParaRPr>
          </a:p>
        </p:txBody>
      </p:sp>
    </p:spTree>
    <p:extLst>
      <p:ext uri="{BB962C8B-B14F-4D97-AF65-F5344CB8AC3E}">
        <p14:creationId xmlns:p14="http://schemas.microsoft.com/office/powerpoint/2010/main" val="217563089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514B1F69-9E5B-4471-86A0-F67A56E9B685}"/>
              </a:ext>
            </a:extLst>
          </p:cNvPr>
          <p:cNvSpPr/>
          <p:nvPr/>
        </p:nvSpPr>
        <p:spPr>
          <a:xfrm>
            <a:off x="297455" y="1464235"/>
            <a:ext cx="11424492" cy="1015663"/>
          </a:xfrm>
          <a:prstGeom prst="rect">
            <a:avLst/>
          </a:prstGeom>
        </p:spPr>
        <p:txBody>
          <a:bodyPr wrap="square">
            <a:spAutoFit/>
          </a:bodyPr>
          <a:lstStyle/>
          <a:p>
            <a:pPr algn="r" rtl="1">
              <a:lnSpc>
                <a:spcPct val="150000"/>
              </a:lnSpc>
              <a:spcAft>
                <a:spcPts val="800"/>
              </a:spcAft>
            </a:pPr>
            <a:r>
              <a:rPr lang="fa-IR" sz="2000" b="1" dirty="0" smtClean="0">
                <a:solidFill>
                  <a:schemeClr val="bg2">
                    <a:lumMod val="25000"/>
                  </a:schemeClr>
                </a:solidFill>
                <a:latin typeface="Calibri" panose="020F0502020204030204" pitchFamily="34" charset="0"/>
                <a:cs typeface="B Nazanin" panose="00000400000000000000" pitchFamily="2" charset="-78"/>
              </a:rPr>
              <a:t>تاثیر بر بارداری: احتمال زایمان زودرس ، سزارین پره اکلامپسی ،پارگی زودرس کیسه آب ،تهوع و استفراغ شدید بارداری ،نوزاد کم وزن ،آنمی ،کبد چرب حاملگی و......</a:t>
            </a:r>
            <a:endParaRPr lang="en-US" sz="2000" b="1" dirty="0">
              <a:solidFill>
                <a:schemeClr val="bg2">
                  <a:lumMod val="25000"/>
                </a:schemeClr>
              </a:solidFill>
              <a:latin typeface="Calibri" panose="020F0502020204030204" pitchFamily="34" charset="0"/>
              <a:cs typeface="B Nazanin" panose="00000400000000000000" pitchFamily="2" charset="-78"/>
            </a:endParaRPr>
          </a:p>
        </p:txBody>
      </p:sp>
      <p:sp>
        <p:nvSpPr>
          <p:cNvPr id="3" name="Rectangle 2">
            <a:extLst>
              <a:ext uri="{FF2B5EF4-FFF2-40B4-BE49-F238E27FC236}">
                <a16:creationId xmlns:a16="http://schemas.microsoft.com/office/drawing/2014/main" xmlns="" id="{B964ADFE-C447-4B23-9DB0-ECFAA8E6ED47}"/>
              </a:ext>
            </a:extLst>
          </p:cNvPr>
          <p:cNvSpPr/>
          <p:nvPr/>
        </p:nvSpPr>
        <p:spPr>
          <a:xfrm>
            <a:off x="5495037" y="916795"/>
            <a:ext cx="1149674" cy="421654"/>
          </a:xfrm>
          <a:prstGeom prst="rect">
            <a:avLst/>
          </a:prstGeom>
          <a:solidFill>
            <a:schemeClr val="accent2">
              <a:lumMod val="20000"/>
              <a:lumOff val="80000"/>
            </a:schemeClr>
          </a:solidFill>
          <a:ln>
            <a:solidFill>
              <a:schemeClr val="accent2">
                <a:lumMod val="75000"/>
              </a:schemeClr>
            </a:solidFill>
          </a:ln>
        </p:spPr>
        <p:txBody>
          <a:bodyPr wrap="none">
            <a:spAutoFit/>
          </a:bodyPr>
          <a:lstStyle/>
          <a:p>
            <a:pPr lvl="0" algn="ctr" rtl="1">
              <a:lnSpc>
                <a:spcPct val="107000"/>
              </a:lnSpc>
              <a:spcAft>
                <a:spcPts val="800"/>
              </a:spcAft>
            </a:pPr>
            <a:r>
              <a:rPr lang="fa-IR" sz="2000" dirty="0" smtClean="0">
                <a:solidFill>
                  <a:schemeClr val="bg2">
                    <a:lumMod val="25000"/>
                  </a:schemeClr>
                </a:solidFill>
                <a:latin typeface="Calibri" panose="020F0502020204030204" pitchFamily="34" charset="0"/>
                <a:ea typeface="Calibri" panose="020F0502020204030204" pitchFamily="34" charset="0"/>
                <a:cs typeface="B Titr" panose="00000700000000000000" pitchFamily="2" charset="-78"/>
              </a:rPr>
              <a:t>چند قلویی</a:t>
            </a:r>
            <a:endParaRPr lang="en-US" sz="1600" dirty="0">
              <a:solidFill>
                <a:schemeClr val="bg2">
                  <a:lumMod val="25000"/>
                </a:schemeClr>
              </a:solidFill>
              <a:latin typeface="Calibri" panose="020F0502020204030204" pitchFamily="34" charset="0"/>
              <a:ea typeface="Calibri" panose="020F0502020204030204" pitchFamily="34" charset="0"/>
              <a:cs typeface="B Titr" panose="00000700000000000000" pitchFamily="2" charset="-78"/>
            </a:endParaRPr>
          </a:p>
        </p:txBody>
      </p:sp>
      <p:sp>
        <p:nvSpPr>
          <p:cNvPr id="5" name="Rectangle 4"/>
          <p:cNvSpPr/>
          <p:nvPr/>
        </p:nvSpPr>
        <p:spPr>
          <a:xfrm>
            <a:off x="838371" y="2793177"/>
            <a:ext cx="11093985" cy="400110"/>
          </a:xfrm>
          <a:prstGeom prst="rect">
            <a:avLst/>
          </a:prstGeom>
        </p:spPr>
        <p:txBody>
          <a:bodyPr wrap="square">
            <a:spAutoFit/>
          </a:bodyPr>
          <a:lstStyle/>
          <a:p>
            <a:pPr algn="r" rtl="1"/>
            <a:r>
              <a:rPr lang="fa-IR" sz="2000" dirty="0" smtClean="0">
                <a:solidFill>
                  <a:schemeClr val="dk1"/>
                </a:solidFill>
                <a:cs typeface="B Nazanin" panose="00000400000000000000" pitchFamily="2" charset="-78"/>
              </a:rPr>
              <a:t> اقدام :</a:t>
            </a:r>
            <a:r>
              <a:rPr lang="fa-IR" sz="2000" dirty="0">
                <a:solidFill>
                  <a:schemeClr val="dk1"/>
                </a:solidFill>
                <a:cs typeface="B Nazanin" panose="00000400000000000000" pitchFamily="2" charset="-78"/>
              </a:rPr>
              <a:t>ارجاع غیر فوری به ماما/ پزشک</a:t>
            </a:r>
            <a:endParaRPr lang="en-US" sz="2000" dirty="0">
              <a:solidFill>
                <a:schemeClr val="dk1"/>
              </a:solidFill>
              <a:cs typeface="B Nazanin" panose="00000400000000000000" pitchFamily="2" charset="-78"/>
            </a:endParaRPr>
          </a:p>
        </p:txBody>
      </p:sp>
      <p:sp>
        <p:nvSpPr>
          <p:cNvPr id="6" name="Rectangle 5"/>
          <p:cNvSpPr/>
          <p:nvPr/>
        </p:nvSpPr>
        <p:spPr>
          <a:xfrm>
            <a:off x="440675" y="3603163"/>
            <a:ext cx="11491681" cy="1938992"/>
          </a:xfrm>
          <a:prstGeom prst="rect">
            <a:avLst/>
          </a:prstGeom>
        </p:spPr>
        <p:txBody>
          <a:bodyPr wrap="square">
            <a:spAutoFit/>
          </a:bodyPr>
          <a:lstStyle/>
          <a:p>
            <a:pPr algn="r"/>
            <a:r>
              <a:rPr lang="fa-IR" sz="2000" b="1" dirty="0">
                <a:solidFill>
                  <a:srgbClr val="C00000"/>
                </a:solidFill>
                <a:latin typeface="Calibri" panose="020F0502020204030204" pitchFamily="34" charset="0"/>
                <a:cs typeface="B Nazanin" panose="00000400000000000000" pitchFamily="2" charset="-78"/>
              </a:rPr>
              <a:t>درصورت دریافت </a:t>
            </a:r>
            <a:r>
              <a:rPr lang="fa-IR" sz="2000" b="1" dirty="0" smtClean="0">
                <a:solidFill>
                  <a:srgbClr val="C00000"/>
                </a:solidFill>
                <a:latin typeface="Calibri" panose="020F0502020204030204" pitchFamily="34" charset="0"/>
                <a:cs typeface="B Nazanin" panose="00000400000000000000" pitchFamily="2" charset="-78"/>
              </a:rPr>
              <a:t>پسخوراندارجاع و توصیه  </a:t>
            </a:r>
            <a:r>
              <a:rPr lang="fa-IR" sz="2000" b="1" dirty="0">
                <a:solidFill>
                  <a:srgbClr val="C00000"/>
                </a:solidFill>
                <a:latin typeface="Calibri" panose="020F0502020204030204" pitchFamily="34" charset="0"/>
                <a:cs typeface="B Nazanin" panose="00000400000000000000" pitchFamily="2" charset="-78"/>
              </a:rPr>
              <a:t>پزشک و ماما </a:t>
            </a:r>
            <a:r>
              <a:rPr lang="fa-IR" sz="2000" b="1" dirty="0" smtClean="0">
                <a:solidFill>
                  <a:srgbClr val="C00000"/>
                </a:solidFill>
                <a:latin typeface="Calibri" panose="020F0502020204030204" pitchFamily="34" charset="0"/>
                <a:cs typeface="B Nazanin" panose="00000400000000000000" pitchFamily="2" charset="-78"/>
              </a:rPr>
              <a:t>به:</a:t>
            </a:r>
          </a:p>
          <a:p>
            <a:pPr algn="r"/>
            <a:r>
              <a:rPr lang="fa-IR" sz="2000" b="1" dirty="0" smtClean="0">
                <a:solidFill>
                  <a:schemeClr val="bg2">
                    <a:lumMod val="25000"/>
                  </a:schemeClr>
                </a:solidFill>
                <a:latin typeface="Calibri" panose="020F0502020204030204" pitchFamily="34" charset="0"/>
                <a:cs typeface="B Nazanin" panose="00000400000000000000" pitchFamily="2" charset="-78"/>
              </a:rPr>
              <a:t>1- مصرف قرص آهن 60تا 100میلی گرم و قرص اسید فولیک امیلی گرم در روز</a:t>
            </a:r>
          </a:p>
          <a:p>
            <a:pPr algn="r"/>
            <a:r>
              <a:rPr lang="fa-IR" sz="2000" b="1" dirty="0" smtClean="0">
                <a:solidFill>
                  <a:schemeClr val="bg2">
                    <a:lumMod val="25000"/>
                  </a:schemeClr>
                </a:solidFill>
                <a:latin typeface="Calibri" panose="020F0502020204030204" pitchFamily="34" charset="0"/>
                <a:cs typeface="B Nazanin" panose="00000400000000000000" pitchFamily="2" charset="-78"/>
              </a:rPr>
              <a:t>2- انجام مراقبت های بارداری هر دو هفته یک بار از هفته 24 تا 36  بارداری و سپس هر هفته تا ختم بارداری                                                3- بررسی دقیق میزان فشار خون و صدای قلب جنین ها                                                                                                                                     4- تاکید بیشتر در مورد علائم نیازمند مراقبت ویژه (خونریزی ،لکه بینی ،آبریزش ، درد های شکمی)</a:t>
            </a:r>
          </a:p>
          <a:p>
            <a:pPr algn="r"/>
            <a:r>
              <a:rPr lang="fa-IR" sz="2000" b="1" u="sng" dirty="0" smtClean="0">
                <a:solidFill>
                  <a:schemeClr val="bg2">
                    <a:lumMod val="25000"/>
                  </a:schemeClr>
                </a:solidFill>
                <a:latin typeface="Calibri" panose="020F0502020204030204" pitchFamily="34" charset="0"/>
                <a:cs typeface="B Nazanin" panose="00000400000000000000" pitchFamily="2" charset="-78"/>
              </a:rPr>
              <a:t>بایستی توسط بهورز انجام و حتما در سامانه ثبت گردد.</a:t>
            </a:r>
            <a:endParaRPr lang="fa-IR" sz="2000" b="1" u="sng" dirty="0">
              <a:solidFill>
                <a:schemeClr val="bg2">
                  <a:lumMod val="25000"/>
                </a:schemeClr>
              </a:solidFill>
              <a:latin typeface="Calibri" panose="020F0502020204030204" pitchFamily="34" charset="0"/>
              <a:cs typeface="B Nazanin" panose="00000400000000000000" pitchFamily="2" charset="-78"/>
            </a:endParaRPr>
          </a:p>
        </p:txBody>
      </p:sp>
    </p:spTree>
    <p:extLst>
      <p:ext uri="{BB962C8B-B14F-4D97-AF65-F5344CB8AC3E}">
        <p14:creationId xmlns:p14="http://schemas.microsoft.com/office/powerpoint/2010/main" val="2611723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90668" y="1628866"/>
            <a:ext cx="10400527" cy="2616101"/>
          </a:xfrm>
          <a:prstGeom prst="rect">
            <a:avLst/>
          </a:prstGeom>
        </p:spPr>
        <p:txBody>
          <a:bodyPr wrap="square">
            <a:spAutoFit/>
          </a:bodyPr>
          <a:lstStyle/>
          <a:p>
            <a:pPr lvl="0" algn="ctr" rtl="1"/>
            <a:r>
              <a:rPr lang="fa-IR" sz="2400" dirty="0">
                <a:solidFill>
                  <a:srgbClr val="F79646">
                    <a:lumMod val="75000"/>
                  </a:srgbClr>
                </a:solidFill>
                <a:latin typeface="Arial" pitchFamily="34" charset="0"/>
                <a:cs typeface="B Titr" panose="00000700000000000000" pitchFamily="2" charset="-78"/>
              </a:rPr>
              <a:t>درد/ </a:t>
            </a:r>
            <a:r>
              <a:rPr lang="fa-IR" sz="2400" dirty="0" smtClean="0">
                <a:solidFill>
                  <a:srgbClr val="F79646">
                    <a:lumMod val="75000"/>
                  </a:srgbClr>
                </a:solidFill>
                <a:latin typeface="Arial" pitchFamily="34" charset="0"/>
                <a:cs typeface="B Titr" panose="00000700000000000000" pitchFamily="2" charset="-78"/>
              </a:rPr>
              <a:t>سردرد</a:t>
            </a:r>
          </a:p>
          <a:p>
            <a:pPr lvl="0" algn="just" rtl="1"/>
            <a:endParaRPr lang="fa-IR" sz="2000" b="1" dirty="0" smtClean="0">
              <a:solidFill>
                <a:schemeClr val="bg2">
                  <a:lumMod val="25000"/>
                </a:schemeClr>
              </a:solidFill>
              <a:latin typeface="Calibri" panose="020F0502020204030204" pitchFamily="34" charset="0"/>
              <a:cs typeface="B Nazanin" panose="00000400000000000000" pitchFamily="2" charset="-78"/>
            </a:endParaRPr>
          </a:p>
          <a:p>
            <a:pPr lvl="0" algn="just" rtl="1"/>
            <a:r>
              <a:rPr lang="fa-IR" sz="2000" b="1" dirty="0" smtClean="0">
                <a:solidFill>
                  <a:schemeClr val="bg2">
                    <a:lumMod val="25000"/>
                  </a:schemeClr>
                </a:solidFill>
                <a:latin typeface="Calibri" panose="020F0502020204030204" pitchFamily="34" charset="0"/>
                <a:cs typeface="B Nazanin" panose="00000400000000000000" pitchFamily="2" charset="-78"/>
              </a:rPr>
              <a:t>سوال </a:t>
            </a:r>
            <a:r>
              <a:rPr lang="fa-IR" sz="2000" b="1" dirty="0">
                <a:solidFill>
                  <a:schemeClr val="bg2">
                    <a:lumMod val="25000"/>
                  </a:schemeClr>
                </a:solidFill>
                <a:latin typeface="Calibri" panose="020F0502020204030204" pitchFamily="34" charset="0"/>
                <a:cs typeface="B Nazanin" panose="00000400000000000000" pitchFamily="2" charset="-78"/>
              </a:rPr>
              <a:t>کنید: سابقه میگرن، میزان و مدت زمان درد، </a:t>
            </a:r>
            <a:r>
              <a:rPr lang="fa-IR" sz="2000" b="1" dirty="0" smtClean="0">
                <a:solidFill>
                  <a:schemeClr val="bg2">
                    <a:lumMod val="25000"/>
                  </a:schemeClr>
                </a:solidFill>
                <a:latin typeface="Calibri" panose="020F0502020204030204" pitchFamily="34" charset="0"/>
                <a:cs typeface="B Nazanin" panose="00000400000000000000" pitchFamily="2" charset="-78"/>
              </a:rPr>
              <a:t>سابقه </a:t>
            </a:r>
            <a:r>
              <a:rPr lang="fa-IR" sz="2000" b="1" dirty="0">
                <a:solidFill>
                  <a:schemeClr val="bg2">
                    <a:lumMod val="25000"/>
                  </a:schemeClr>
                </a:solidFill>
                <a:latin typeface="Calibri" panose="020F0502020204030204" pitchFamily="34" charset="0"/>
                <a:cs typeface="B Nazanin" panose="00000400000000000000" pitchFamily="2" charset="-78"/>
              </a:rPr>
              <a:t>سینوزیت مزمن</a:t>
            </a:r>
          </a:p>
          <a:p>
            <a:pPr algn="just" rtl="1"/>
            <a:endParaRPr lang="fa-IR" sz="2000" b="1" dirty="0">
              <a:solidFill>
                <a:schemeClr val="bg2">
                  <a:lumMod val="25000"/>
                </a:schemeClr>
              </a:solidFill>
              <a:latin typeface="Calibri" panose="020F0502020204030204" pitchFamily="34" charset="0"/>
              <a:cs typeface="B Nazanin" panose="00000400000000000000" pitchFamily="2" charset="-78"/>
            </a:endParaRPr>
          </a:p>
          <a:p>
            <a:pPr algn="just" rtl="1"/>
            <a:r>
              <a:rPr lang="fa-IR" sz="2000" b="1" dirty="0">
                <a:solidFill>
                  <a:schemeClr val="bg2">
                    <a:lumMod val="25000"/>
                  </a:schemeClr>
                </a:solidFill>
                <a:latin typeface="Calibri" panose="020F0502020204030204" pitchFamily="34" charset="0"/>
                <a:cs typeface="B Nazanin" panose="00000400000000000000" pitchFamily="2" charset="-78"/>
              </a:rPr>
              <a:t>تعیین کنید: سن بارداری، میزان دقیق فشار خون</a:t>
            </a:r>
          </a:p>
          <a:p>
            <a:pPr algn="just" rtl="1"/>
            <a:endParaRPr lang="fa-IR" sz="2000" b="1" dirty="0">
              <a:solidFill>
                <a:schemeClr val="bg2">
                  <a:lumMod val="25000"/>
                </a:schemeClr>
              </a:solidFill>
              <a:latin typeface="Calibri" panose="020F0502020204030204" pitchFamily="34" charset="0"/>
              <a:cs typeface="B Nazanin" panose="00000400000000000000" pitchFamily="2" charset="-78"/>
            </a:endParaRPr>
          </a:p>
          <a:p>
            <a:pPr algn="just" rtl="1"/>
            <a:r>
              <a:rPr lang="fa-IR" sz="2000" b="1" dirty="0">
                <a:solidFill>
                  <a:schemeClr val="bg2">
                    <a:lumMod val="25000"/>
                  </a:schemeClr>
                </a:solidFill>
                <a:latin typeface="Calibri" panose="020F0502020204030204" pitchFamily="34" charset="0"/>
                <a:cs typeface="B Nazanin" panose="00000400000000000000" pitchFamily="2" charset="-78"/>
              </a:rPr>
              <a:t>تشخیص احتمالی: سردرد تنشی، میگرن، </a:t>
            </a:r>
            <a:r>
              <a:rPr lang="fa-IR" sz="2000" b="1" dirty="0" smtClean="0">
                <a:solidFill>
                  <a:schemeClr val="bg2">
                    <a:lumMod val="25000"/>
                  </a:schemeClr>
                </a:solidFill>
                <a:latin typeface="Calibri" panose="020F0502020204030204" pitchFamily="34" charset="0"/>
                <a:cs typeface="B Nazanin" panose="00000400000000000000" pitchFamily="2" charset="-78"/>
              </a:rPr>
              <a:t>حاملگی،</a:t>
            </a:r>
            <a:r>
              <a:rPr lang="fa-IR" sz="2000" b="1" dirty="0">
                <a:solidFill>
                  <a:schemeClr val="bg2">
                    <a:lumMod val="25000"/>
                  </a:schemeClr>
                </a:solidFill>
                <a:latin typeface="Calibri" panose="020F0502020204030204" pitchFamily="34" charset="0"/>
                <a:cs typeface="B Nazanin" panose="00000400000000000000" pitchFamily="2" charset="-78"/>
              </a:rPr>
              <a:t> پره اکلامپسی، ترومبوز سینوس کاورنو، مننژیت</a:t>
            </a:r>
          </a:p>
          <a:p>
            <a:pPr algn="just" rtl="1"/>
            <a:r>
              <a:rPr lang="fa-IR" sz="2000" b="1" dirty="0" smtClean="0">
                <a:solidFill>
                  <a:schemeClr val="bg2">
                    <a:lumMod val="25000"/>
                  </a:schemeClr>
                </a:solidFill>
                <a:latin typeface="Calibri" panose="020F0502020204030204" pitchFamily="34" charset="0"/>
                <a:cs typeface="B Nazanin" panose="00000400000000000000" pitchFamily="2" charset="-78"/>
              </a:rPr>
              <a:t>-------</a:t>
            </a:r>
            <a:endParaRPr lang="fa-IR" sz="2000" b="1" dirty="0">
              <a:solidFill>
                <a:schemeClr val="bg2">
                  <a:lumMod val="25000"/>
                </a:schemeClr>
              </a:solidFill>
              <a:latin typeface="Calibri" panose="020F0502020204030204" pitchFamily="34" charset="0"/>
              <a:cs typeface="B Nazanin" panose="00000400000000000000" pitchFamily="2" charset="-78"/>
            </a:endParaRPr>
          </a:p>
        </p:txBody>
      </p:sp>
      <p:sp>
        <p:nvSpPr>
          <p:cNvPr id="3" name="Rectangle 2"/>
          <p:cNvSpPr/>
          <p:nvPr/>
        </p:nvSpPr>
        <p:spPr>
          <a:xfrm>
            <a:off x="5530468" y="3937189"/>
            <a:ext cx="5838939" cy="369332"/>
          </a:xfrm>
          <a:prstGeom prst="rect">
            <a:avLst/>
          </a:prstGeom>
        </p:spPr>
        <p:txBody>
          <a:bodyPr wrap="square">
            <a:spAutoFit/>
          </a:bodyPr>
          <a:lstStyle/>
          <a:p>
            <a:r>
              <a:rPr lang="fa-IR" dirty="0">
                <a:solidFill>
                  <a:schemeClr val="dk1"/>
                </a:solidFill>
                <a:cs typeface="B Nazanin" panose="00000400000000000000" pitchFamily="2" charset="-78"/>
              </a:rPr>
              <a:t>آگاه کردن مادر و همراهان برای ضرورت ارائه مراقبت ویژه به مادر و ارجاع فوری</a:t>
            </a:r>
            <a:endParaRPr lang="fa-IR" dirty="0"/>
          </a:p>
        </p:txBody>
      </p:sp>
    </p:spTree>
    <p:extLst>
      <p:ext uri="{BB962C8B-B14F-4D97-AF65-F5344CB8AC3E}">
        <p14:creationId xmlns:p14="http://schemas.microsoft.com/office/powerpoint/2010/main" val="23073774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09311" y="941102"/>
            <a:ext cx="9738911" cy="2308324"/>
          </a:xfrm>
          <a:prstGeom prst="rect">
            <a:avLst/>
          </a:prstGeom>
        </p:spPr>
        <p:txBody>
          <a:bodyPr wrap="square">
            <a:spAutoFit/>
          </a:bodyPr>
          <a:lstStyle/>
          <a:p>
            <a:pPr algn="ctr" rtl="1"/>
            <a:r>
              <a:rPr lang="fa-IR" sz="2400" dirty="0">
                <a:solidFill>
                  <a:srgbClr val="F79646">
                    <a:lumMod val="75000"/>
                  </a:srgbClr>
                </a:solidFill>
                <a:latin typeface="Arial" pitchFamily="34" charset="0"/>
                <a:cs typeface="B Titr" panose="00000700000000000000" pitchFamily="2" charset="-78"/>
              </a:rPr>
              <a:t>درد/ درد </a:t>
            </a:r>
            <a:r>
              <a:rPr lang="fa-IR" sz="2400" dirty="0" smtClean="0">
                <a:solidFill>
                  <a:srgbClr val="F79646">
                    <a:lumMod val="75000"/>
                  </a:srgbClr>
                </a:solidFill>
                <a:latin typeface="Arial" pitchFamily="34" charset="0"/>
                <a:cs typeface="B Titr" panose="00000700000000000000" pitchFamily="2" charset="-78"/>
              </a:rPr>
              <a:t>یک طرفه </a:t>
            </a:r>
            <a:r>
              <a:rPr lang="fa-IR" sz="2400" dirty="0">
                <a:solidFill>
                  <a:srgbClr val="F79646">
                    <a:lumMod val="75000"/>
                  </a:srgbClr>
                </a:solidFill>
                <a:latin typeface="Arial" pitchFamily="34" charset="0"/>
                <a:cs typeface="B Titr" panose="00000700000000000000" pitchFamily="2" charset="-78"/>
              </a:rPr>
              <a:t>ساق و </a:t>
            </a:r>
            <a:r>
              <a:rPr lang="fa-IR" sz="2400" dirty="0" smtClean="0">
                <a:solidFill>
                  <a:srgbClr val="F79646">
                    <a:lumMod val="75000"/>
                  </a:srgbClr>
                </a:solidFill>
                <a:latin typeface="Arial" pitchFamily="34" charset="0"/>
                <a:cs typeface="B Titr" panose="00000700000000000000" pitchFamily="2" charset="-78"/>
              </a:rPr>
              <a:t>ران</a:t>
            </a:r>
            <a:endParaRPr lang="fa-IR" sz="2400" dirty="0">
              <a:solidFill>
                <a:srgbClr val="F79646">
                  <a:lumMod val="75000"/>
                </a:srgbClr>
              </a:solidFill>
              <a:latin typeface="Arial" pitchFamily="34" charset="0"/>
              <a:cs typeface="B Titr" panose="00000700000000000000" pitchFamily="2" charset="-78"/>
            </a:endParaRPr>
          </a:p>
          <a:p>
            <a:pPr lvl="0" algn="just" rtl="1"/>
            <a:r>
              <a:rPr lang="fa-IR" sz="2000" b="1" dirty="0">
                <a:solidFill>
                  <a:schemeClr val="bg2">
                    <a:lumMod val="25000"/>
                  </a:schemeClr>
                </a:solidFill>
                <a:latin typeface="Calibri" panose="020F0502020204030204" pitchFamily="34" charset="0"/>
                <a:cs typeface="B Nazanin" panose="00000400000000000000" pitchFamily="2" charset="-78"/>
              </a:rPr>
              <a:t>معاینه کنید: </a:t>
            </a:r>
            <a:r>
              <a:rPr lang="fa-IR" sz="2000" b="1" dirty="0" smtClean="0">
                <a:solidFill>
                  <a:schemeClr val="bg2">
                    <a:lumMod val="25000"/>
                  </a:schemeClr>
                </a:solidFill>
                <a:latin typeface="Calibri" panose="020F0502020204030204" pitchFamily="34" charset="0"/>
                <a:cs typeface="B Nazanin" panose="00000400000000000000" pitchFamily="2" charset="-78"/>
              </a:rPr>
              <a:t>رنگ(سردی و رنگ پریدگی اندام )،حرارت عضو</a:t>
            </a:r>
            <a:r>
              <a:rPr lang="fa-IR" sz="2000" b="1" dirty="0">
                <a:solidFill>
                  <a:schemeClr val="bg2">
                    <a:lumMod val="25000"/>
                  </a:schemeClr>
                </a:solidFill>
                <a:latin typeface="Calibri" panose="020F0502020204030204" pitchFamily="34" charset="0"/>
                <a:cs typeface="B Nazanin" panose="00000400000000000000" pitchFamily="2" charset="-78"/>
              </a:rPr>
              <a:t>، </a:t>
            </a:r>
            <a:r>
              <a:rPr lang="fa-IR" sz="2000" b="1" dirty="0" smtClean="0">
                <a:solidFill>
                  <a:schemeClr val="bg2">
                    <a:lumMod val="25000"/>
                  </a:schemeClr>
                </a:solidFill>
                <a:latin typeface="Calibri" panose="020F0502020204030204" pitchFamily="34" charset="0"/>
                <a:cs typeface="B Nazanin" panose="00000400000000000000" pitchFamily="2" charset="-78"/>
              </a:rPr>
              <a:t>نبض(کاهش نبض ) </a:t>
            </a:r>
            <a:r>
              <a:rPr lang="fa-IR" sz="2000" b="1" dirty="0">
                <a:solidFill>
                  <a:schemeClr val="bg2">
                    <a:lumMod val="25000"/>
                  </a:schemeClr>
                </a:solidFill>
                <a:latin typeface="Calibri" panose="020F0502020204030204" pitchFamily="34" charset="0"/>
                <a:cs typeface="B Nazanin" panose="00000400000000000000" pitchFamily="2" charset="-78"/>
              </a:rPr>
              <a:t>،درد ، </a:t>
            </a:r>
            <a:r>
              <a:rPr lang="fa-IR" sz="2000" b="1" dirty="0" smtClean="0">
                <a:solidFill>
                  <a:schemeClr val="bg2">
                    <a:lumMod val="25000"/>
                  </a:schemeClr>
                </a:solidFill>
                <a:latin typeface="Calibri" panose="020F0502020204030204" pitchFamily="34" charset="0"/>
                <a:cs typeface="B Nazanin" panose="00000400000000000000" pitchFamily="2" charset="-78"/>
              </a:rPr>
              <a:t>ورم</a:t>
            </a:r>
            <a:endParaRPr lang="fa-IR" sz="2000" b="1" dirty="0">
              <a:solidFill>
                <a:schemeClr val="bg2">
                  <a:lumMod val="25000"/>
                </a:schemeClr>
              </a:solidFill>
              <a:latin typeface="Calibri" panose="020F0502020204030204" pitchFamily="34" charset="0"/>
              <a:cs typeface="B Nazanin" panose="00000400000000000000" pitchFamily="2" charset="-78"/>
            </a:endParaRPr>
          </a:p>
          <a:p>
            <a:pPr lvl="0" algn="just" rtl="1"/>
            <a:endParaRPr lang="fa-IR" sz="2000" b="1" dirty="0">
              <a:solidFill>
                <a:schemeClr val="bg2">
                  <a:lumMod val="25000"/>
                </a:schemeClr>
              </a:solidFill>
              <a:latin typeface="Calibri" panose="020F0502020204030204" pitchFamily="34" charset="0"/>
              <a:cs typeface="B Nazanin" panose="00000400000000000000" pitchFamily="2" charset="-78"/>
            </a:endParaRPr>
          </a:p>
          <a:p>
            <a:pPr lvl="0" algn="just" rtl="1"/>
            <a:r>
              <a:rPr lang="fa-IR" sz="2000" b="1" dirty="0">
                <a:solidFill>
                  <a:schemeClr val="bg2">
                    <a:lumMod val="25000"/>
                  </a:schemeClr>
                </a:solidFill>
                <a:latin typeface="Calibri" panose="020F0502020204030204" pitchFamily="34" charset="0"/>
                <a:cs typeface="B Nazanin" panose="00000400000000000000" pitchFamily="2" charset="-78"/>
              </a:rPr>
              <a:t>اندازه گیری کنید: دور ران یا ساق دو </a:t>
            </a:r>
            <a:r>
              <a:rPr lang="fa-IR" sz="2000" b="1" dirty="0" smtClean="0">
                <a:solidFill>
                  <a:schemeClr val="bg2">
                    <a:lumMod val="25000"/>
                  </a:schemeClr>
                </a:solidFill>
                <a:latin typeface="Calibri" panose="020F0502020204030204" pitchFamily="34" charset="0"/>
                <a:cs typeface="B Nazanin" panose="00000400000000000000" pitchFamily="2" charset="-78"/>
              </a:rPr>
              <a:t>طرف</a:t>
            </a:r>
          </a:p>
          <a:p>
            <a:pPr lvl="0" algn="just" rtl="1"/>
            <a:r>
              <a:rPr lang="fa-IR" sz="2000" b="1" dirty="0" smtClean="0">
                <a:solidFill>
                  <a:schemeClr val="bg2">
                    <a:lumMod val="25000"/>
                  </a:schemeClr>
                </a:solidFill>
                <a:latin typeface="Calibri" panose="020F0502020204030204" pitchFamily="34" charset="0"/>
                <a:cs typeface="B Nazanin" panose="00000400000000000000" pitchFamily="2" charset="-78"/>
              </a:rPr>
              <a:t> </a:t>
            </a:r>
            <a:r>
              <a:rPr lang="fa-IR" sz="2000" b="1" dirty="0">
                <a:solidFill>
                  <a:schemeClr val="bg2">
                    <a:lumMod val="25000"/>
                  </a:schemeClr>
                </a:solidFill>
                <a:latin typeface="Calibri" panose="020F0502020204030204" pitchFamily="34" charset="0"/>
                <a:cs typeface="B Nazanin" panose="00000400000000000000" pitchFamily="2" charset="-78"/>
              </a:rPr>
              <a:t>90% </a:t>
            </a:r>
            <a:r>
              <a:rPr lang="en-US" sz="2000" b="1" dirty="0">
                <a:solidFill>
                  <a:schemeClr val="bg2">
                    <a:lumMod val="25000"/>
                  </a:schemeClr>
                </a:solidFill>
                <a:latin typeface="Calibri" panose="020F0502020204030204" pitchFamily="34" charset="0"/>
                <a:cs typeface="B Nazanin" panose="00000400000000000000" pitchFamily="2" charset="-78"/>
              </a:rPr>
              <a:t>DVT</a:t>
            </a:r>
            <a:r>
              <a:rPr lang="fa-IR" sz="2000" b="1" dirty="0">
                <a:solidFill>
                  <a:schemeClr val="bg2">
                    <a:lumMod val="25000"/>
                  </a:schemeClr>
                </a:solidFill>
                <a:latin typeface="Calibri" panose="020F0502020204030204" pitchFamily="34" charset="0"/>
                <a:cs typeface="B Nazanin" panose="00000400000000000000" pitchFamily="2" charset="-78"/>
              </a:rPr>
              <a:t>ها در بارداری در پای چپ اتفاق می افتاد.</a:t>
            </a:r>
          </a:p>
          <a:p>
            <a:pPr algn="just" rtl="1"/>
            <a:r>
              <a:rPr lang="fa-IR" sz="2000" b="1" dirty="0">
                <a:solidFill>
                  <a:schemeClr val="bg2">
                    <a:lumMod val="25000"/>
                  </a:schemeClr>
                </a:solidFill>
                <a:latin typeface="Calibri" panose="020F0502020204030204" pitchFamily="34" charset="0"/>
                <a:cs typeface="B Nazanin" panose="00000400000000000000" pitchFamily="2" charset="-78"/>
              </a:rPr>
              <a:t>ادم اختلاف </a:t>
            </a:r>
            <a:r>
              <a:rPr lang="fa-IR" sz="2000" b="1" dirty="0" smtClean="0">
                <a:solidFill>
                  <a:schemeClr val="bg2">
                    <a:lumMod val="25000"/>
                  </a:schemeClr>
                </a:solidFill>
                <a:latin typeface="Calibri" panose="020F0502020204030204" pitchFamily="34" charset="0"/>
                <a:cs typeface="B Nazanin" panose="00000400000000000000" pitchFamily="2" charset="-78"/>
              </a:rPr>
              <a:t>بیشتر </a:t>
            </a:r>
            <a:r>
              <a:rPr lang="fa-IR" sz="2000" b="1" dirty="0">
                <a:solidFill>
                  <a:schemeClr val="bg2">
                    <a:lumMod val="25000"/>
                  </a:schemeClr>
                </a:solidFill>
                <a:latin typeface="Calibri" panose="020F0502020204030204" pitchFamily="34" charset="0"/>
                <a:cs typeface="B Nazanin" panose="00000400000000000000" pitchFamily="2" charset="-78"/>
              </a:rPr>
              <a:t>از </a:t>
            </a:r>
            <a:r>
              <a:rPr lang="fa-IR" sz="2000" b="1" dirty="0" smtClean="0">
                <a:solidFill>
                  <a:schemeClr val="bg2">
                    <a:lumMod val="25000"/>
                  </a:schemeClr>
                </a:solidFill>
                <a:latin typeface="Calibri" panose="020F0502020204030204" pitchFamily="34" charset="0"/>
                <a:cs typeface="B Nazanin" panose="00000400000000000000" pitchFamily="2" charset="-78"/>
              </a:rPr>
              <a:t>3 سانتیمتر قطر </a:t>
            </a:r>
            <a:r>
              <a:rPr lang="fa-IR" sz="2000" b="1" dirty="0">
                <a:solidFill>
                  <a:schemeClr val="bg2">
                    <a:lumMod val="25000"/>
                  </a:schemeClr>
                </a:solidFill>
                <a:latin typeface="Calibri" panose="020F0502020204030204" pitchFamily="34" charset="0"/>
                <a:cs typeface="B Nazanin" panose="00000400000000000000" pitchFamily="2" charset="-78"/>
              </a:rPr>
              <a:t>ساق </a:t>
            </a:r>
            <a:r>
              <a:rPr lang="fa-IR" sz="2000" b="1" dirty="0" smtClean="0">
                <a:solidFill>
                  <a:schemeClr val="bg2">
                    <a:lumMod val="25000"/>
                  </a:schemeClr>
                </a:solidFill>
                <a:latin typeface="Calibri" panose="020F0502020204030204" pitchFamily="34" charset="0"/>
                <a:cs typeface="B Nazanin" panose="00000400000000000000" pitchFamily="2" charset="-78"/>
              </a:rPr>
              <a:t>/ران دوطرف</a:t>
            </a:r>
            <a:endParaRPr lang="en-US" sz="2000" b="1" dirty="0">
              <a:solidFill>
                <a:schemeClr val="bg2">
                  <a:lumMod val="25000"/>
                </a:schemeClr>
              </a:solidFill>
              <a:latin typeface="Calibri" panose="020F0502020204030204" pitchFamily="34" charset="0"/>
              <a:cs typeface="B Nazanin" panose="00000400000000000000" pitchFamily="2" charset="-78"/>
            </a:endParaRPr>
          </a:p>
          <a:p>
            <a:pPr lvl="0" algn="just" rtl="1"/>
            <a:r>
              <a:rPr lang="fa-IR" sz="2000" b="1" dirty="0" smtClean="0">
                <a:solidFill>
                  <a:schemeClr val="bg2">
                    <a:lumMod val="25000"/>
                  </a:schemeClr>
                </a:solidFill>
                <a:latin typeface="Calibri" panose="020F0502020204030204" pitchFamily="34" charset="0"/>
                <a:cs typeface="B Nazanin" panose="00000400000000000000" pitchFamily="2" charset="-78"/>
              </a:rPr>
              <a:t>تشخیص </a:t>
            </a:r>
            <a:r>
              <a:rPr lang="fa-IR" sz="2000" b="1" dirty="0">
                <a:solidFill>
                  <a:schemeClr val="bg2">
                    <a:lumMod val="25000"/>
                  </a:schemeClr>
                </a:solidFill>
                <a:latin typeface="Calibri" panose="020F0502020204030204" pitchFamily="34" charset="0"/>
                <a:cs typeface="B Nazanin" panose="00000400000000000000" pitchFamily="2" charset="-78"/>
              </a:rPr>
              <a:t>احتمالی: ترومبوز ورید عمقی یا انسداد شریانی</a:t>
            </a:r>
          </a:p>
        </p:txBody>
      </p:sp>
      <p:sp>
        <p:nvSpPr>
          <p:cNvPr id="3" name="Rectangle 2"/>
          <p:cNvSpPr/>
          <p:nvPr/>
        </p:nvSpPr>
        <p:spPr>
          <a:xfrm>
            <a:off x="5067759" y="3926172"/>
            <a:ext cx="5838939" cy="369332"/>
          </a:xfrm>
          <a:prstGeom prst="rect">
            <a:avLst/>
          </a:prstGeom>
        </p:spPr>
        <p:txBody>
          <a:bodyPr wrap="square">
            <a:spAutoFit/>
          </a:bodyPr>
          <a:lstStyle/>
          <a:p>
            <a:r>
              <a:rPr lang="fa-IR" dirty="0">
                <a:solidFill>
                  <a:schemeClr val="dk1"/>
                </a:solidFill>
                <a:cs typeface="B Nazanin" panose="00000400000000000000" pitchFamily="2" charset="-78"/>
              </a:rPr>
              <a:t>آگاه کردن مادر و همراهان برای ضرورت ارائه مراقبت ویژه به مادر و ارجاع فوری</a:t>
            </a:r>
            <a:endParaRPr lang="fa-IR" dirty="0"/>
          </a:p>
        </p:txBody>
      </p:sp>
    </p:spTree>
    <p:extLst>
      <p:ext uri="{BB962C8B-B14F-4D97-AF65-F5344CB8AC3E}">
        <p14:creationId xmlns:p14="http://schemas.microsoft.com/office/powerpoint/2010/main" val="2843035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03512" y="548680"/>
            <a:ext cx="8640960" cy="56166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291030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514B1F69-9E5B-4471-86A0-F67A56E9B685}"/>
              </a:ext>
            </a:extLst>
          </p:cNvPr>
          <p:cNvSpPr/>
          <p:nvPr/>
        </p:nvSpPr>
        <p:spPr>
          <a:xfrm>
            <a:off x="0" y="1313022"/>
            <a:ext cx="11932355" cy="2144177"/>
          </a:xfrm>
          <a:prstGeom prst="rect">
            <a:avLst/>
          </a:prstGeom>
        </p:spPr>
        <p:txBody>
          <a:bodyPr wrap="square">
            <a:spAutoFit/>
          </a:bodyPr>
          <a:lstStyle/>
          <a:p>
            <a:pPr algn="r" rtl="1">
              <a:lnSpc>
                <a:spcPct val="150000"/>
              </a:lnSpc>
              <a:spcAft>
                <a:spcPts val="800"/>
              </a:spcAft>
            </a:pPr>
            <a:r>
              <a:rPr lang="fa-IR" sz="2000" b="1" dirty="0" smtClean="0">
                <a:solidFill>
                  <a:schemeClr val="bg2">
                    <a:lumMod val="25000"/>
                  </a:schemeClr>
                </a:solidFill>
                <a:latin typeface="Calibri" panose="020F0502020204030204" pitchFamily="34" charset="0"/>
                <a:cs typeface="B Nazanin" panose="00000400000000000000" pitchFamily="2" charset="-78"/>
              </a:rPr>
              <a:t>دیابت آشکار : دیابت آشکار یا پیش از بارداری : قبل از بارداری فرد به آن مبتلا است و قبل یا در شروع بارداری تشخیص داده شده است </a:t>
            </a:r>
            <a:r>
              <a:rPr lang="en-US" sz="2000" b="1" dirty="0" smtClean="0">
                <a:solidFill>
                  <a:schemeClr val="bg2">
                    <a:lumMod val="25000"/>
                  </a:schemeClr>
                </a:solidFill>
                <a:latin typeface="Calibri" panose="020F0502020204030204" pitchFamily="34" charset="0"/>
                <a:cs typeface="B Nazanin" panose="00000400000000000000" pitchFamily="2" charset="-78"/>
              </a:rPr>
              <a:t>FBS</a:t>
            </a:r>
            <a:r>
              <a:rPr lang="fa-IR" sz="2000" b="1" dirty="0" smtClean="0">
                <a:solidFill>
                  <a:schemeClr val="bg2">
                    <a:lumMod val="25000"/>
                  </a:schemeClr>
                </a:solidFill>
                <a:latin typeface="Calibri" panose="020F0502020204030204" pitchFamily="34" charset="0"/>
                <a:cs typeface="B Nazanin" panose="00000400000000000000" pitchFamily="2" charset="-78"/>
              </a:rPr>
              <a:t> غیر طبیعی در ملاقات اول بیشتر و مساوی 126 میلی گرم در دسی لیتر</a:t>
            </a:r>
            <a:endParaRPr lang="fa-IR" sz="2000" b="1" dirty="0">
              <a:solidFill>
                <a:schemeClr val="bg2">
                  <a:lumMod val="25000"/>
                </a:schemeClr>
              </a:solidFill>
              <a:latin typeface="Calibri" panose="020F0502020204030204" pitchFamily="34" charset="0"/>
              <a:cs typeface="B Nazanin" panose="00000400000000000000" pitchFamily="2" charset="-78"/>
            </a:endParaRPr>
          </a:p>
          <a:p>
            <a:pPr algn="r" rtl="1">
              <a:lnSpc>
                <a:spcPct val="150000"/>
              </a:lnSpc>
              <a:spcAft>
                <a:spcPts val="800"/>
              </a:spcAft>
            </a:pPr>
            <a:r>
              <a:rPr lang="fa-IR" sz="2000" b="1" dirty="0" smtClean="0">
                <a:solidFill>
                  <a:schemeClr val="bg2">
                    <a:lumMod val="25000"/>
                  </a:schemeClr>
                </a:solidFill>
                <a:latin typeface="Calibri" panose="020F0502020204030204" pitchFamily="34" charset="0"/>
                <a:cs typeface="B Nazanin" panose="00000400000000000000" pitchFamily="2" charset="-78"/>
              </a:rPr>
              <a:t>.</a:t>
            </a:r>
            <a:r>
              <a:rPr lang="en-US" sz="2000" b="1" dirty="0" smtClean="0">
                <a:solidFill>
                  <a:schemeClr val="bg2">
                    <a:lumMod val="25000"/>
                  </a:schemeClr>
                </a:solidFill>
                <a:latin typeface="Calibri" panose="020F0502020204030204" pitchFamily="34" charset="0"/>
                <a:cs typeface="B Nazanin" panose="00000400000000000000" pitchFamily="2" charset="-78"/>
              </a:rPr>
              <a:t> </a:t>
            </a:r>
            <a:r>
              <a:rPr lang="fa-IR" sz="2000" b="1" dirty="0" smtClean="0">
                <a:solidFill>
                  <a:schemeClr val="bg2">
                    <a:lumMod val="25000"/>
                  </a:schemeClr>
                </a:solidFill>
                <a:latin typeface="Calibri" panose="020F0502020204030204" pitchFamily="34" charset="0"/>
                <a:cs typeface="B Nazanin" panose="00000400000000000000" pitchFamily="2" charset="-78"/>
              </a:rPr>
              <a:t>دیابت حاملگی : تشخیص دیابت در طی حاملگی که معمولا در هفته 28-24 بارداری تشخیص داده می شود.</a:t>
            </a:r>
          </a:p>
          <a:p>
            <a:pPr algn="r" rtl="1">
              <a:lnSpc>
                <a:spcPct val="150000"/>
              </a:lnSpc>
              <a:spcAft>
                <a:spcPts val="800"/>
              </a:spcAft>
            </a:pPr>
            <a:r>
              <a:rPr lang="fa-IR" sz="2000" b="1" dirty="0" smtClean="0">
                <a:solidFill>
                  <a:schemeClr val="bg2">
                    <a:lumMod val="25000"/>
                  </a:schemeClr>
                </a:solidFill>
                <a:latin typeface="Calibri" panose="020F0502020204030204" pitchFamily="34" charset="0"/>
                <a:cs typeface="B Nazanin" panose="00000400000000000000" pitchFamily="2" charset="-78"/>
              </a:rPr>
              <a:t> </a:t>
            </a:r>
            <a:endParaRPr lang="en-US" sz="2000" b="1" dirty="0">
              <a:solidFill>
                <a:schemeClr val="bg2">
                  <a:lumMod val="25000"/>
                </a:schemeClr>
              </a:solidFill>
              <a:latin typeface="Calibri" panose="020F0502020204030204" pitchFamily="34" charset="0"/>
              <a:cs typeface="B Nazanin" panose="00000400000000000000" pitchFamily="2" charset="-78"/>
            </a:endParaRPr>
          </a:p>
        </p:txBody>
      </p:sp>
      <p:sp>
        <p:nvSpPr>
          <p:cNvPr id="3" name="Rectangle 2">
            <a:extLst>
              <a:ext uri="{FF2B5EF4-FFF2-40B4-BE49-F238E27FC236}">
                <a16:creationId xmlns:a16="http://schemas.microsoft.com/office/drawing/2014/main" xmlns="" id="{B964ADFE-C447-4B23-9DB0-ECFAA8E6ED47}"/>
              </a:ext>
            </a:extLst>
          </p:cNvPr>
          <p:cNvSpPr/>
          <p:nvPr/>
        </p:nvSpPr>
        <p:spPr>
          <a:xfrm>
            <a:off x="5318708" y="916795"/>
            <a:ext cx="1502334" cy="421654"/>
          </a:xfrm>
          <a:prstGeom prst="rect">
            <a:avLst/>
          </a:prstGeom>
          <a:solidFill>
            <a:schemeClr val="accent2">
              <a:lumMod val="20000"/>
              <a:lumOff val="80000"/>
            </a:schemeClr>
          </a:solidFill>
          <a:ln>
            <a:solidFill>
              <a:schemeClr val="accent2">
                <a:lumMod val="75000"/>
              </a:schemeClr>
            </a:solidFill>
          </a:ln>
        </p:spPr>
        <p:txBody>
          <a:bodyPr wrap="none">
            <a:spAutoFit/>
          </a:bodyPr>
          <a:lstStyle/>
          <a:p>
            <a:pPr lvl="0" algn="ctr" rtl="1">
              <a:lnSpc>
                <a:spcPct val="107000"/>
              </a:lnSpc>
              <a:spcAft>
                <a:spcPts val="800"/>
              </a:spcAft>
            </a:pPr>
            <a:r>
              <a:rPr lang="fa-IR" sz="2000" dirty="0" smtClean="0">
                <a:solidFill>
                  <a:schemeClr val="bg2">
                    <a:lumMod val="25000"/>
                  </a:schemeClr>
                </a:solidFill>
                <a:latin typeface="Calibri" panose="020F0502020204030204" pitchFamily="34" charset="0"/>
                <a:ea typeface="Calibri" panose="020F0502020204030204" pitchFamily="34" charset="0"/>
                <a:cs typeface="B Titr" panose="00000700000000000000" pitchFamily="2" charset="-78"/>
              </a:rPr>
              <a:t>دیابت بارداری</a:t>
            </a:r>
            <a:endParaRPr lang="en-US" sz="1600" dirty="0">
              <a:solidFill>
                <a:schemeClr val="bg2">
                  <a:lumMod val="25000"/>
                </a:schemeClr>
              </a:solidFill>
              <a:latin typeface="Calibri" panose="020F0502020204030204" pitchFamily="34" charset="0"/>
              <a:ea typeface="Calibri" panose="020F0502020204030204" pitchFamily="34" charset="0"/>
              <a:cs typeface="B Titr" panose="00000700000000000000" pitchFamily="2" charset="-78"/>
            </a:endParaRPr>
          </a:p>
        </p:txBody>
      </p:sp>
      <p:sp>
        <p:nvSpPr>
          <p:cNvPr id="5" name="Rectangle 4"/>
          <p:cNvSpPr/>
          <p:nvPr/>
        </p:nvSpPr>
        <p:spPr>
          <a:xfrm>
            <a:off x="673117" y="4195125"/>
            <a:ext cx="11093985" cy="400110"/>
          </a:xfrm>
          <a:prstGeom prst="rect">
            <a:avLst/>
          </a:prstGeom>
        </p:spPr>
        <p:txBody>
          <a:bodyPr wrap="square">
            <a:spAutoFit/>
          </a:bodyPr>
          <a:lstStyle/>
          <a:p>
            <a:pPr algn="r" rtl="1"/>
            <a:r>
              <a:rPr lang="fa-IR" sz="2000" dirty="0" smtClean="0">
                <a:solidFill>
                  <a:schemeClr val="dk1"/>
                </a:solidFill>
                <a:cs typeface="B Nazanin" panose="00000400000000000000" pitchFamily="2" charset="-78"/>
              </a:rPr>
              <a:t> اقدام :</a:t>
            </a:r>
            <a:r>
              <a:rPr lang="fa-IR" sz="2000" dirty="0">
                <a:solidFill>
                  <a:schemeClr val="dk1"/>
                </a:solidFill>
                <a:cs typeface="B Nazanin" panose="00000400000000000000" pitchFamily="2" charset="-78"/>
              </a:rPr>
              <a:t>ارجاع غیر فوری به ماما/ پزشک</a:t>
            </a:r>
            <a:endParaRPr lang="en-US" sz="2000" dirty="0">
              <a:solidFill>
                <a:schemeClr val="dk1"/>
              </a:solidFill>
              <a:cs typeface="B Nazanin" panose="00000400000000000000" pitchFamily="2" charset="-78"/>
            </a:endParaRPr>
          </a:p>
        </p:txBody>
      </p:sp>
      <p:sp>
        <p:nvSpPr>
          <p:cNvPr id="7" name="Rectangle 6">
            <a:extLst>
              <a:ext uri="{FF2B5EF4-FFF2-40B4-BE49-F238E27FC236}">
                <a16:creationId xmlns:a16="http://schemas.microsoft.com/office/drawing/2014/main" xmlns="" id="{514B1F69-9E5B-4471-86A0-F67A56E9B685}"/>
              </a:ext>
            </a:extLst>
          </p:cNvPr>
          <p:cNvSpPr/>
          <p:nvPr/>
        </p:nvSpPr>
        <p:spPr>
          <a:xfrm>
            <a:off x="507863" y="3299428"/>
            <a:ext cx="11424492" cy="553998"/>
          </a:xfrm>
          <a:prstGeom prst="rect">
            <a:avLst/>
          </a:prstGeom>
        </p:spPr>
        <p:txBody>
          <a:bodyPr wrap="square">
            <a:spAutoFit/>
          </a:bodyPr>
          <a:lstStyle/>
          <a:p>
            <a:pPr algn="r" rtl="1">
              <a:lnSpc>
                <a:spcPct val="150000"/>
              </a:lnSpc>
              <a:spcAft>
                <a:spcPts val="800"/>
              </a:spcAft>
            </a:pPr>
            <a:r>
              <a:rPr lang="fa-IR" sz="2000" b="1" dirty="0" smtClean="0">
                <a:solidFill>
                  <a:schemeClr val="bg2">
                    <a:lumMod val="25000"/>
                  </a:schemeClr>
                </a:solidFill>
                <a:latin typeface="Calibri" panose="020F0502020204030204" pitchFamily="34" charset="0"/>
                <a:cs typeface="B Nazanin" panose="00000400000000000000" pitchFamily="2" charset="-78"/>
              </a:rPr>
              <a:t>تاثیر بر بارداری: احتمال زایمان زودرس ، ناهنجاری های مادرزادی ،زایمان زودرس ، زایمان سخت ،مرگ جنین عفونت، تب ،</a:t>
            </a:r>
            <a:endParaRPr lang="en-US" sz="2000" b="1" dirty="0">
              <a:solidFill>
                <a:schemeClr val="bg2">
                  <a:lumMod val="25000"/>
                </a:schemeClr>
              </a:solidFill>
              <a:latin typeface="Calibri" panose="020F0502020204030204" pitchFamily="34" charset="0"/>
              <a:cs typeface="B Nazanin" panose="00000400000000000000" pitchFamily="2" charset="-78"/>
            </a:endParaRPr>
          </a:p>
        </p:txBody>
      </p:sp>
    </p:spTree>
    <p:extLst>
      <p:ext uri="{BB962C8B-B14F-4D97-AF65-F5344CB8AC3E}">
        <p14:creationId xmlns:p14="http://schemas.microsoft.com/office/powerpoint/2010/main" val="1676613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391308"/>
            <a:ext cx="11491681" cy="2369880"/>
          </a:xfrm>
          <a:prstGeom prst="rect">
            <a:avLst/>
          </a:prstGeom>
        </p:spPr>
        <p:txBody>
          <a:bodyPr wrap="square">
            <a:spAutoFit/>
          </a:bodyPr>
          <a:lstStyle/>
          <a:p>
            <a:pPr algn="r"/>
            <a:r>
              <a:rPr lang="fa-IR" sz="2800" b="1" dirty="0">
                <a:latin typeface="Calibri" panose="020F0502020204030204" pitchFamily="34" charset="0"/>
                <a:cs typeface="B Nazanin" panose="00000400000000000000" pitchFamily="2" charset="-78"/>
              </a:rPr>
              <a:t>درصورت دریافت پسخوراند پزشک و ماما  و توصیه </a:t>
            </a:r>
            <a:r>
              <a:rPr lang="fa-IR" sz="2800" b="1" dirty="0" smtClean="0">
                <a:latin typeface="Calibri" panose="020F0502020204030204" pitchFamily="34" charset="0"/>
                <a:cs typeface="B Nazanin" panose="00000400000000000000" pitchFamily="2" charset="-78"/>
              </a:rPr>
              <a:t>به انجام: </a:t>
            </a:r>
          </a:p>
          <a:p>
            <a:pPr algn="r"/>
            <a:r>
              <a:rPr lang="fa-IR" sz="2000" b="1" dirty="0" smtClean="0">
                <a:solidFill>
                  <a:schemeClr val="bg2">
                    <a:lumMod val="25000"/>
                  </a:schemeClr>
                </a:solidFill>
                <a:latin typeface="Calibri" panose="020F0502020204030204" pitchFamily="34" charset="0"/>
                <a:cs typeface="B Nazanin" panose="00000400000000000000" pitchFamily="2" charset="-78"/>
              </a:rPr>
              <a:t>1- مصرف اسید فولیک به میزان 1 میلی گرم در روز در سه ماهه اول بارداری و سپس 400 میکروگرم تا پایان بارداری                                                    2- توصیه به تهیه گلوکومتر                                                                                                                                                                                3- رعایت رژیم غذایی                                                                                                                                                                                   4- شمارش حرکت جنین از 28 هفتگی                                                                                                                                                               5- کنترل هفتگی فشارخون جهت تشخیص پره اکلامپسی از هفته 28بارداری </a:t>
            </a:r>
          </a:p>
          <a:p>
            <a:pPr algn="r"/>
            <a:r>
              <a:rPr lang="fa-IR" sz="2000" b="1" u="sng" dirty="0" smtClean="0">
                <a:solidFill>
                  <a:schemeClr val="bg2">
                    <a:lumMod val="25000"/>
                  </a:schemeClr>
                </a:solidFill>
                <a:latin typeface="Calibri" panose="020F0502020204030204" pitchFamily="34" charset="0"/>
                <a:cs typeface="B Nazanin" panose="00000400000000000000" pitchFamily="2" charset="-78"/>
              </a:rPr>
              <a:t>اقدامات بایستی توسط بهورز انجام و حتما در سامانه ثبت گردد.</a:t>
            </a:r>
            <a:endParaRPr lang="fa-IR" sz="2000" b="1" u="sng" dirty="0">
              <a:solidFill>
                <a:schemeClr val="bg2">
                  <a:lumMod val="25000"/>
                </a:schemeClr>
              </a:solidFill>
              <a:latin typeface="Calibri" panose="020F0502020204030204" pitchFamily="34" charset="0"/>
              <a:cs typeface="B Nazanin" panose="00000400000000000000" pitchFamily="2" charset="-78"/>
            </a:endParaRPr>
          </a:p>
        </p:txBody>
      </p:sp>
    </p:spTree>
    <p:extLst>
      <p:ext uri="{BB962C8B-B14F-4D97-AF65-F5344CB8AC3E}">
        <p14:creationId xmlns:p14="http://schemas.microsoft.com/office/powerpoint/2010/main" val="3138107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232758" y="1107062"/>
            <a:ext cx="3086101" cy="461665"/>
          </a:xfrm>
          <a:prstGeom prst="rect">
            <a:avLst/>
          </a:prstGeom>
        </p:spPr>
        <p:txBody>
          <a:bodyPr wrap="none">
            <a:spAutoFit/>
          </a:bodyPr>
          <a:lstStyle/>
          <a:p>
            <a:r>
              <a:rPr lang="fa-IR" sz="2400" b="1" dirty="0">
                <a:solidFill>
                  <a:schemeClr val="dk1"/>
                </a:solidFill>
                <a:cs typeface="B Nazanin" panose="00000400000000000000" pitchFamily="2" charset="-78"/>
              </a:rPr>
              <a:t>نمایه توده غیر طبیعی</a:t>
            </a:r>
            <a:r>
              <a:rPr lang="fa-IR" dirty="0" smtClean="0">
                <a:solidFill>
                  <a:schemeClr val="dk1"/>
                </a:solidFill>
                <a:cs typeface="B Nazanin" panose="00000400000000000000" pitchFamily="2" charset="-78"/>
              </a:rPr>
              <a:t> </a:t>
            </a:r>
            <a:r>
              <a:rPr lang="fa-IR" sz="2400" b="1" dirty="0" smtClean="0">
                <a:solidFill>
                  <a:schemeClr val="dk1"/>
                </a:solidFill>
                <a:cs typeface="B Nazanin" panose="00000400000000000000" pitchFamily="2" charset="-78"/>
              </a:rPr>
              <a:t>بدنی</a:t>
            </a:r>
            <a:r>
              <a:rPr lang="fa-IR" dirty="0" smtClean="0">
                <a:solidFill>
                  <a:schemeClr val="dk1"/>
                </a:solidFill>
                <a:cs typeface="B Nazanin" panose="00000400000000000000" pitchFamily="2" charset="-78"/>
              </a:rPr>
              <a:t> </a:t>
            </a:r>
            <a:endParaRPr lang="fa-IR" dirty="0"/>
          </a:p>
        </p:txBody>
      </p:sp>
      <p:graphicFrame>
        <p:nvGraphicFramePr>
          <p:cNvPr id="3" name="Table 2"/>
          <p:cNvGraphicFramePr>
            <a:graphicFrameLocks noGrp="1"/>
          </p:cNvGraphicFramePr>
          <p:nvPr>
            <p:extLst>
              <p:ext uri="{D42A27DB-BD31-4B8C-83A1-F6EECF244321}">
                <p14:modId xmlns:p14="http://schemas.microsoft.com/office/powerpoint/2010/main" val="2509948015"/>
              </p:ext>
            </p:extLst>
          </p:nvPr>
        </p:nvGraphicFramePr>
        <p:xfrm>
          <a:off x="1024568" y="1804560"/>
          <a:ext cx="9782979" cy="2484120"/>
        </p:xfrm>
        <a:graphic>
          <a:graphicData uri="http://schemas.openxmlformats.org/drawingml/2006/table">
            <a:tbl>
              <a:tblPr rtl="1" firstRow="1" bandRow="1">
                <a:tableStyleId>{21E4AEA4-8DFA-4A89-87EB-49C32662AFE0}</a:tableStyleId>
              </a:tblPr>
              <a:tblGrid>
                <a:gridCol w="1872616">
                  <a:extLst>
                    <a:ext uri="{9D8B030D-6E8A-4147-A177-3AD203B41FA5}">
                      <a16:colId xmlns:a16="http://schemas.microsoft.com/office/drawing/2014/main" xmlns="" val="1519537290"/>
                    </a:ext>
                  </a:extLst>
                </a:gridCol>
                <a:gridCol w="1909449">
                  <a:extLst>
                    <a:ext uri="{9D8B030D-6E8A-4147-A177-3AD203B41FA5}">
                      <a16:colId xmlns:a16="http://schemas.microsoft.com/office/drawing/2014/main" xmlns="" val="998729281"/>
                    </a:ext>
                  </a:extLst>
                </a:gridCol>
                <a:gridCol w="2087722">
                  <a:extLst>
                    <a:ext uri="{9D8B030D-6E8A-4147-A177-3AD203B41FA5}">
                      <a16:colId xmlns:a16="http://schemas.microsoft.com/office/drawing/2014/main" xmlns="" val="3856053804"/>
                    </a:ext>
                  </a:extLst>
                </a:gridCol>
                <a:gridCol w="1956596">
                  <a:extLst>
                    <a:ext uri="{9D8B030D-6E8A-4147-A177-3AD203B41FA5}">
                      <a16:colId xmlns:a16="http://schemas.microsoft.com/office/drawing/2014/main" xmlns="" val="3113440490"/>
                    </a:ext>
                  </a:extLst>
                </a:gridCol>
                <a:gridCol w="1956596">
                  <a:extLst>
                    <a:ext uri="{9D8B030D-6E8A-4147-A177-3AD203B41FA5}">
                      <a16:colId xmlns:a16="http://schemas.microsoft.com/office/drawing/2014/main" xmlns="" val="180902640"/>
                    </a:ext>
                  </a:extLst>
                </a:gridCol>
              </a:tblGrid>
              <a:tr h="370840">
                <a:tc>
                  <a:txBody>
                    <a:bodyPr/>
                    <a:lstStyle/>
                    <a:p>
                      <a:pPr algn="ctr" rtl="1"/>
                      <a:r>
                        <a:rPr lang="fa-IR" sz="1400" dirty="0" smtClean="0">
                          <a:solidFill>
                            <a:schemeClr val="tx2"/>
                          </a:solidFill>
                        </a:rPr>
                        <a:t>رنگ ناحیه </a:t>
                      </a:r>
                      <a:r>
                        <a:rPr lang="en-US" sz="1400" dirty="0" smtClean="0">
                          <a:solidFill>
                            <a:schemeClr val="tx2"/>
                          </a:solidFill>
                        </a:rPr>
                        <a:t>BMI</a:t>
                      </a:r>
                      <a:endParaRPr lang="fa-IR" sz="1400" dirty="0">
                        <a:solidFill>
                          <a:schemeClr val="tx2"/>
                        </a:solidFill>
                      </a:endParaRPr>
                    </a:p>
                  </a:txBody>
                  <a:tcPr/>
                </a:tc>
                <a:tc>
                  <a:txBody>
                    <a:bodyPr/>
                    <a:lstStyle/>
                    <a:p>
                      <a:pPr algn="ctr" rtl="1"/>
                      <a:r>
                        <a:rPr lang="fa-IR" sz="1400" dirty="0" smtClean="0">
                          <a:solidFill>
                            <a:schemeClr val="tx2"/>
                          </a:solidFill>
                        </a:rPr>
                        <a:t>وضعیت بدنی</a:t>
                      </a:r>
                      <a:r>
                        <a:rPr lang="fa-IR" sz="1400" baseline="0" dirty="0" smtClean="0">
                          <a:solidFill>
                            <a:schemeClr val="tx2"/>
                          </a:solidFill>
                        </a:rPr>
                        <a:t> مادر</a:t>
                      </a:r>
                      <a:endParaRPr lang="fa-IR" sz="1400" dirty="0">
                        <a:solidFill>
                          <a:schemeClr val="tx2"/>
                        </a:solidFill>
                      </a:endParaRPr>
                    </a:p>
                  </a:txBody>
                  <a:tcPr/>
                </a:tc>
                <a:tc>
                  <a:txBody>
                    <a:bodyPr/>
                    <a:lstStyle/>
                    <a:p>
                      <a:pPr algn="ctr" rtl="1"/>
                      <a:r>
                        <a:rPr lang="en-US" sz="1400" dirty="0" smtClean="0">
                          <a:solidFill>
                            <a:schemeClr val="tx2"/>
                          </a:solidFill>
                        </a:rPr>
                        <a:t>BMI</a:t>
                      </a:r>
                      <a:r>
                        <a:rPr lang="fa-IR" sz="1400" dirty="0" smtClean="0">
                          <a:solidFill>
                            <a:schemeClr val="tx2"/>
                          </a:solidFill>
                        </a:rPr>
                        <a:t>بارداری </a:t>
                      </a:r>
                      <a:r>
                        <a:rPr lang="en-US" sz="1400" dirty="0" smtClean="0">
                          <a:solidFill>
                            <a:schemeClr val="tx2"/>
                          </a:solidFill>
                        </a:rPr>
                        <a:t>Kg/m2</a:t>
                      </a:r>
                      <a:endParaRPr lang="fa-IR" sz="1400" dirty="0">
                        <a:solidFill>
                          <a:schemeClr val="tx2"/>
                        </a:solidFill>
                      </a:endParaRPr>
                    </a:p>
                  </a:txBody>
                  <a:tcPr/>
                </a:tc>
                <a:tc>
                  <a:txBody>
                    <a:bodyPr/>
                    <a:lstStyle/>
                    <a:p>
                      <a:pPr algn="ctr" rtl="1"/>
                      <a:r>
                        <a:rPr lang="fa-IR" sz="1400" dirty="0" smtClean="0">
                          <a:solidFill>
                            <a:schemeClr val="tx2"/>
                          </a:solidFill>
                        </a:rPr>
                        <a:t>محدوده مجاز افزایش وزن کیلوگرم</a:t>
                      </a:r>
                      <a:endParaRPr lang="fa-IR" sz="1400" dirty="0">
                        <a:solidFill>
                          <a:schemeClr val="tx2"/>
                        </a:solidFill>
                      </a:endParaRPr>
                    </a:p>
                  </a:txBody>
                  <a:tcPr/>
                </a:tc>
                <a:tc>
                  <a:txBody>
                    <a:bodyPr/>
                    <a:lstStyle/>
                    <a:p>
                      <a:pPr algn="ctr" rtl="1"/>
                      <a:r>
                        <a:rPr lang="fa-IR" sz="1400" dirty="0" smtClean="0">
                          <a:solidFill>
                            <a:schemeClr val="tx2"/>
                          </a:solidFill>
                        </a:rPr>
                        <a:t>افزایش وزن از ابتدای هفته</a:t>
                      </a:r>
                      <a:r>
                        <a:rPr lang="fa-IR" sz="1400" baseline="0" dirty="0" smtClean="0">
                          <a:solidFill>
                            <a:schemeClr val="tx2"/>
                          </a:solidFill>
                        </a:rPr>
                        <a:t> 13 بارداری به بعد (کیلوگرم/هفته)</a:t>
                      </a:r>
                      <a:endParaRPr lang="fa-IR" sz="1400" dirty="0">
                        <a:solidFill>
                          <a:schemeClr val="tx2"/>
                        </a:solidFill>
                      </a:endParaRPr>
                    </a:p>
                  </a:txBody>
                  <a:tcPr/>
                </a:tc>
                <a:extLst>
                  <a:ext uri="{0D108BD9-81ED-4DB2-BD59-A6C34878D82A}">
                    <a16:rowId xmlns:a16="http://schemas.microsoft.com/office/drawing/2014/main" xmlns="" val="2997981348"/>
                  </a:ext>
                </a:extLst>
              </a:tr>
              <a:tr h="370840">
                <a:tc>
                  <a:txBody>
                    <a:bodyPr/>
                    <a:lstStyle/>
                    <a:p>
                      <a:pPr algn="r" rtl="1"/>
                      <a:r>
                        <a:rPr lang="fa-IR" b="1" dirty="0" smtClean="0">
                          <a:cs typeface="B Nazanin" panose="00000400000000000000" pitchFamily="2" charset="-78"/>
                        </a:rPr>
                        <a:t>زرد</a:t>
                      </a:r>
                      <a:endParaRPr lang="fa-IR" b="1" dirty="0">
                        <a:cs typeface="B Nazanin" panose="00000400000000000000" pitchFamily="2" charset="-78"/>
                      </a:endParaRPr>
                    </a:p>
                  </a:txBody>
                  <a:tcPr/>
                </a:tc>
                <a:tc>
                  <a:txBody>
                    <a:bodyPr/>
                    <a:lstStyle/>
                    <a:p>
                      <a:pPr marL="0" algn="r" defTabSz="914400" rtl="1" eaLnBrk="1" latinLnBrk="0" hangingPunct="1"/>
                      <a:r>
                        <a:rPr lang="fa-IR" sz="1800" b="1" kern="1200" dirty="0" smtClean="0">
                          <a:solidFill>
                            <a:schemeClr val="dk1"/>
                          </a:solidFill>
                          <a:latin typeface="+mn-lt"/>
                          <a:ea typeface="+mn-ea"/>
                          <a:cs typeface="B Nazanin" panose="00000400000000000000" pitchFamily="2" charset="-78"/>
                        </a:rPr>
                        <a:t>لاغر</a:t>
                      </a:r>
                      <a:endParaRPr lang="fa-IR" sz="1800" b="1" kern="1200" dirty="0">
                        <a:solidFill>
                          <a:schemeClr val="dk1"/>
                        </a:solidFill>
                        <a:latin typeface="+mn-lt"/>
                        <a:ea typeface="+mn-ea"/>
                        <a:cs typeface="B Nazanin" panose="00000400000000000000" pitchFamily="2" charset="-78"/>
                      </a:endParaRPr>
                    </a:p>
                  </a:txBody>
                  <a:tcPr/>
                </a:tc>
                <a:tc>
                  <a:txBody>
                    <a:bodyPr/>
                    <a:lstStyle/>
                    <a:p>
                      <a:pPr algn="ctr" rtl="1"/>
                      <a:r>
                        <a:rPr lang="fa-IR" dirty="0" smtClean="0"/>
                        <a:t>18/5&gt;</a:t>
                      </a:r>
                      <a:endParaRPr lang="fa-IR" dirty="0"/>
                    </a:p>
                  </a:txBody>
                  <a:tcPr/>
                </a:tc>
                <a:tc>
                  <a:txBody>
                    <a:bodyPr/>
                    <a:lstStyle/>
                    <a:p>
                      <a:pPr marL="0" algn="ctr" defTabSz="914400" rtl="1" eaLnBrk="1" latinLnBrk="0" hangingPunct="1"/>
                      <a:r>
                        <a:rPr lang="fa-IR" sz="1800" kern="1200" dirty="0" smtClean="0">
                          <a:solidFill>
                            <a:schemeClr val="dk1"/>
                          </a:solidFill>
                          <a:latin typeface="+mn-lt"/>
                          <a:ea typeface="+mn-ea"/>
                          <a:cs typeface="+mn-cs"/>
                        </a:rPr>
                        <a:t>18-12/5</a:t>
                      </a:r>
                      <a:endParaRPr lang="fa-IR" sz="1800" kern="1200" dirty="0">
                        <a:solidFill>
                          <a:schemeClr val="dk1"/>
                        </a:solidFill>
                        <a:latin typeface="+mn-lt"/>
                        <a:ea typeface="+mn-ea"/>
                        <a:cs typeface="+mn-cs"/>
                      </a:endParaRPr>
                    </a:p>
                  </a:txBody>
                  <a:tcPr/>
                </a:tc>
                <a:tc>
                  <a:txBody>
                    <a:bodyPr/>
                    <a:lstStyle/>
                    <a:p>
                      <a:pPr algn="ctr" rtl="1"/>
                      <a:r>
                        <a:rPr lang="fa-IR" sz="1800" kern="1200" dirty="0" smtClean="0">
                          <a:solidFill>
                            <a:schemeClr val="dk1"/>
                          </a:solidFill>
                          <a:latin typeface="+mn-lt"/>
                          <a:ea typeface="+mn-ea"/>
                          <a:cs typeface="+mn-cs"/>
                        </a:rPr>
                        <a:t>0/5</a:t>
                      </a:r>
                      <a:endParaRPr lang="fa-IR" sz="1800" kern="1200" dirty="0">
                        <a:solidFill>
                          <a:schemeClr val="dk1"/>
                        </a:solidFill>
                        <a:latin typeface="+mn-lt"/>
                        <a:ea typeface="+mn-ea"/>
                        <a:cs typeface="+mn-cs"/>
                      </a:endParaRPr>
                    </a:p>
                  </a:txBody>
                  <a:tcPr/>
                </a:tc>
                <a:extLst>
                  <a:ext uri="{0D108BD9-81ED-4DB2-BD59-A6C34878D82A}">
                    <a16:rowId xmlns:a16="http://schemas.microsoft.com/office/drawing/2014/main" xmlns="" val="2175467663"/>
                  </a:ext>
                </a:extLst>
              </a:tr>
              <a:tr h="370840">
                <a:tc>
                  <a:txBody>
                    <a:bodyPr/>
                    <a:lstStyle/>
                    <a:p>
                      <a:pPr algn="r" rtl="1"/>
                      <a:r>
                        <a:rPr lang="fa-IR" b="1" dirty="0" smtClean="0">
                          <a:cs typeface="B Nazanin" panose="00000400000000000000" pitchFamily="2" charset="-78"/>
                        </a:rPr>
                        <a:t>سبز</a:t>
                      </a:r>
                      <a:endParaRPr lang="fa-IR" b="1" dirty="0">
                        <a:cs typeface="B Nazanin" panose="00000400000000000000" pitchFamily="2" charset="-78"/>
                      </a:endParaRPr>
                    </a:p>
                  </a:txBody>
                  <a:tcPr/>
                </a:tc>
                <a:tc>
                  <a:txBody>
                    <a:bodyPr/>
                    <a:lstStyle/>
                    <a:p>
                      <a:pPr marL="0" algn="r" defTabSz="914400" rtl="1" eaLnBrk="1" latinLnBrk="0" hangingPunct="1"/>
                      <a:r>
                        <a:rPr lang="fa-IR" sz="1800" b="1" kern="1200" dirty="0" smtClean="0">
                          <a:solidFill>
                            <a:schemeClr val="dk1"/>
                          </a:solidFill>
                          <a:latin typeface="+mn-lt"/>
                          <a:ea typeface="+mn-ea"/>
                          <a:cs typeface="B Nazanin" panose="00000400000000000000" pitchFamily="2" charset="-78"/>
                        </a:rPr>
                        <a:t>طبیعی</a:t>
                      </a:r>
                      <a:endParaRPr lang="fa-IR" sz="1800" b="1" kern="1200" dirty="0">
                        <a:solidFill>
                          <a:schemeClr val="dk1"/>
                        </a:solidFill>
                        <a:latin typeface="+mn-lt"/>
                        <a:ea typeface="+mn-ea"/>
                        <a:cs typeface="B Nazanin" panose="00000400000000000000" pitchFamily="2" charset="-78"/>
                      </a:endParaRPr>
                    </a:p>
                  </a:txBody>
                  <a:tcPr/>
                </a:tc>
                <a:tc>
                  <a:txBody>
                    <a:bodyPr/>
                    <a:lstStyle/>
                    <a:p>
                      <a:pPr algn="ctr" rtl="1"/>
                      <a:r>
                        <a:rPr lang="fa-IR" dirty="0" smtClean="0"/>
                        <a:t>24/9-18/5</a:t>
                      </a:r>
                      <a:endParaRPr lang="fa-IR" dirty="0"/>
                    </a:p>
                  </a:txBody>
                  <a:tcPr/>
                </a:tc>
                <a:tc>
                  <a:txBody>
                    <a:bodyPr/>
                    <a:lstStyle/>
                    <a:p>
                      <a:pPr marL="0" algn="ctr" defTabSz="914400" rtl="1" eaLnBrk="1" latinLnBrk="0" hangingPunct="1"/>
                      <a:r>
                        <a:rPr lang="fa-IR" sz="1800" kern="1200" dirty="0" smtClean="0">
                          <a:solidFill>
                            <a:schemeClr val="dk1"/>
                          </a:solidFill>
                          <a:latin typeface="+mn-lt"/>
                          <a:ea typeface="+mn-ea"/>
                          <a:cs typeface="+mn-cs"/>
                        </a:rPr>
                        <a:t>16-11/5</a:t>
                      </a:r>
                      <a:endParaRPr lang="fa-IR" sz="1800" kern="1200" dirty="0">
                        <a:solidFill>
                          <a:schemeClr val="dk1"/>
                        </a:solidFill>
                        <a:latin typeface="+mn-lt"/>
                        <a:ea typeface="+mn-ea"/>
                        <a:cs typeface="+mn-cs"/>
                      </a:endParaRPr>
                    </a:p>
                  </a:txBody>
                  <a:tcPr/>
                </a:tc>
                <a:tc>
                  <a:txBody>
                    <a:bodyPr/>
                    <a:lstStyle/>
                    <a:p>
                      <a:pPr algn="ctr" rtl="1"/>
                      <a:r>
                        <a:rPr lang="fa-IR" sz="1800" kern="1200" dirty="0" smtClean="0">
                          <a:solidFill>
                            <a:schemeClr val="dk1"/>
                          </a:solidFill>
                          <a:latin typeface="+mn-lt"/>
                          <a:ea typeface="+mn-ea"/>
                          <a:cs typeface="+mn-cs"/>
                        </a:rPr>
                        <a:t>0/4</a:t>
                      </a:r>
                      <a:endParaRPr lang="fa-IR" sz="1800" kern="1200" dirty="0">
                        <a:solidFill>
                          <a:schemeClr val="dk1"/>
                        </a:solidFill>
                        <a:latin typeface="+mn-lt"/>
                        <a:ea typeface="+mn-ea"/>
                        <a:cs typeface="+mn-cs"/>
                      </a:endParaRPr>
                    </a:p>
                  </a:txBody>
                  <a:tcPr/>
                </a:tc>
                <a:extLst>
                  <a:ext uri="{0D108BD9-81ED-4DB2-BD59-A6C34878D82A}">
                    <a16:rowId xmlns:a16="http://schemas.microsoft.com/office/drawing/2014/main" xmlns="" val="2573372510"/>
                  </a:ext>
                </a:extLst>
              </a:tr>
              <a:tr h="370840">
                <a:tc>
                  <a:txBody>
                    <a:bodyPr/>
                    <a:lstStyle/>
                    <a:p>
                      <a:pPr algn="r" rtl="1"/>
                      <a:r>
                        <a:rPr lang="fa-IR" b="1" dirty="0" smtClean="0">
                          <a:cs typeface="B Nazanin" panose="00000400000000000000" pitchFamily="2" charset="-78"/>
                        </a:rPr>
                        <a:t>نارنجی</a:t>
                      </a:r>
                      <a:endParaRPr lang="fa-IR" b="1" dirty="0">
                        <a:cs typeface="B Nazanin" panose="00000400000000000000" pitchFamily="2" charset="-78"/>
                      </a:endParaRPr>
                    </a:p>
                  </a:txBody>
                  <a:tcPr/>
                </a:tc>
                <a:tc>
                  <a:txBody>
                    <a:bodyPr/>
                    <a:lstStyle/>
                    <a:p>
                      <a:pPr marL="0" algn="r" defTabSz="914400" rtl="1" eaLnBrk="1" latinLnBrk="0" hangingPunct="1"/>
                      <a:r>
                        <a:rPr lang="fa-IR" sz="1800" b="1" kern="1200" dirty="0" smtClean="0">
                          <a:solidFill>
                            <a:schemeClr val="dk1"/>
                          </a:solidFill>
                          <a:latin typeface="+mn-lt"/>
                          <a:ea typeface="+mn-ea"/>
                          <a:cs typeface="B Nazanin" panose="00000400000000000000" pitchFamily="2" charset="-78"/>
                        </a:rPr>
                        <a:t>اضافه وزن</a:t>
                      </a:r>
                      <a:endParaRPr lang="fa-IR" sz="1800" b="1" kern="1200" dirty="0">
                        <a:solidFill>
                          <a:schemeClr val="dk1"/>
                        </a:solidFill>
                        <a:latin typeface="+mn-lt"/>
                        <a:ea typeface="+mn-ea"/>
                        <a:cs typeface="B Nazanin" panose="00000400000000000000" pitchFamily="2" charset="-78"/>
                      </a:endParaRPr>
                    </a:p>
                  </a:txBody>
                  <a:tcPr/>
                </a:tc>
                <a:tc>
                  <a:txBody>
                    <a:bodyPr/>
                    <a:lstStyle/>
                    <a:p>
                      <a:pPr algn="ctr" rtl="1"/>
                      <a:r>
                        <a:rPr lang="fa-IR" dirty="0" smtClean="0"/>
                        <a:t>29/9-25</a:t>
                      </a:r>
                      <a:endParaRPr lang="fa-IR" dirty="0"/>
                    </a:p>
                  </a:txBody>
                  <a:tcPr/>
                </a:tc>
                <a:tc>
                  <a:txBody>
                    <a:bodyPr/>
                    <a:lstStyle/>
                    <a:p>
                      <a:pPr marL="0" algn="ctr" defTabSz="914400" rtl="1" eaLnBrk="1" latinLnBrk="0" hangingPunct="1"/>
                      <a:r>
                        <a:rPr lang="fa-IR" sz="1800" kern="1200" dirty="0" smtClean="0">
                          <a:solidFill>
                            <a:schemeClr val="dk1"/>
                          </a:solidFill>
                          <a:latin typeface="+mn-lt"/>
                          <a:ea typeface="+mn-ea"/>
                          <a:cs typeface="+mn-cs"/>
                        </a:rPr>
                        <a:t>11/5-7</a:t>
                      </a:r>
                      <a:endParaRPr lang="fa-IR" sz="1800" kern="1200" dirty="0">
                        <a:solidFill>
                          <a:schemeClr val="dk1"/>
                        </a:solidFill>
                        <a:latin typeface="+mn-lt"/>
                        <a:ea typeface="+mn-ea"/>
                        <a:cs typeface="+mn-cs"/>
                      </a:endParaRPr>
                    </a:p>
                  </a:txBody>
                  <a:tcPr/>
                </a:tc>
                <a:tc>
                  <a:txBody>
                    <a:bodyPr/>
                    <a:lstStyle/>
                    <a:p>
                      <a:pPr algn="ctr" rtl="1"/>
                      <a:r>
                        <a:rPr lang="fa-IR" sz="1800" kern="1200" dirty="0" smtClean="0">
                          <a:solidFill>
                            <a:schemeClr val="dk1"/>
                          </a:solidFill>
                          <a:latin typeface="+mn-lt"/>
                          <a:ea typeface="+mn-ea"/>
                          <a:cs typeface="+mn-cs"/>
                        </a:rPr>
                        <a:t>0/3</a:t>
                      </a:r>
                      <a:endParaRPr lang="fa-IR" sz="1800" kern="1200" dirty="0">
                        <a:solidFill>
                          <a:schemeClr val="dk1"/>
                        </a:solidFill>
                        <a:latin typeface="+mn-lt"/>
                        <a:ea typeface="+mn-ea"/>
                        <a:cs typeface="+mn-cs"/>
                      </a:endParaRPr>
                    </a:p>
                  </a:txBody>
                  <a:tcPr/>
                </a:tc>
                <a:extLst>
                  <a:ext uri="{0D108BD9-81ED-4DB2-BD59-A6C34878D82A}">
                    <a16:rowId xmlns:a16="http://schemas.microsoft.com/office/drawing/2014/main" xmlns="" val="1601000035"/>
                  </a:ext>
                </a:extLst>
              </a:tr>
              <a:tr h="370840">
                <a:tc>
                  <a:txBody>
                    <a:bodyPr/>
                    <a:lstStyle/>
                    <a:p>
                      <a:pPr algn="r" rtl="1"/>
                      <a:r>
                        <a:rPr lang="fa-IR" b="1" dirty="0" smtClean="0">
                          <a:cs typeface="B Nazanin" panose="00000400000000000000" pitchFamily="2" charset="-78"/>
                        </a:rPr>
                        <a:t>قرمز</a:t>
                      </a:r>
                      <a:endParaRPr lang="fa-IR" b="1" dirty="0">
                        <a:cs typeface="B Nazanin" panose="00000400000000000000" pitchFamily="2" charset="-78"/>
                      </a:endParaRPr>
                    </a:p>
                  </a:txBody>
                  <a:tcPr/>
                </a:tc>
                <a:tc>
                  <a:txBody>
                    <a:bodyPr/>
                    <a:lstStyle/>
                    <a:p>
                      <a:pPr marL="0" algn="r" defTabSz="914400" rtl="1" eaLnBrk="1" latinLnBrk="0" hangingPunct="1"/>
                      <a:r>
                        <a:rPr lang="fa-IR" sz="1800" b="1" kern="1200" dirty="0" smtClean="0">
                          <a:solidFill>
                            <a:schemeClr val="dk1"/>
                          </a:solidFill>
                          <a:latin typeface="+mn-lt"/>
                          <a:ea typeface="+mn-ea"/>
                          <a:cs typeface="B Nazanin" panose="00000400000000000000" pitchFamily="2" charset="-78"/>
                        </a:rPr>
                        <a:t>چاق</a:t>
                      </a:r>
                      <a:endParaRPr lang="fa-IR" sz="1800" b="1" kern="1200" dirty="0">
                        <a:solidFill>
                          <a:schemeClr val="dk1"/>
                        </a:solidFill>
                        <a:latin typeface="+mn-lt"/>
                        <a:ea typeface="+mn-ea"/>
                        <a:cs typeface="B Nazanin" panose="00000400000000000000" pitchFamily="2" charset="-78"/>
                      </a:endParaRPr>
                    </a:p>
                  </a:txBody>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fa-IR" dirty="0" smtClean="0"/>
                        <a:t>30وبیشتر</a:t>
                      </a:r>
                      <a:endParaRPr lang="fa-IR" dirty="0" smtClean="0"/>
                    </a:p>
                    <a:p>
                      <a:pPr algn="ctr" rtl="1"/>
                      <a:endParaRPr lang="fa-IR" dirty="0"/>
                    </a:p>
                  </a:txBody>
                  <a:tcPr/>
                </a:tc>
                <a:tc>
                  <a:txBody>
                    <a:bodyPr/>
                    <a:lstStyle/>
                    <a:p>
                      <a:pPr marL="0" algn="ctr" defTabSz="914400" rtl="1" eaLnBrk="1" latinLnBrk="0" hangingPunct="1"/>
                      <a:r>
                        <a:rPr lang="fa-IR" sz="1800" kern="1200" dirty="0" smtClean="0">
                          <a:solidFill>
                            <a:schemeClr val="dk1"/>
                          </a:solidFill>
                          <a:latin typeface="+mn-lt"/>
                          <a:ea typeface="+mn-ea"/>
                          <a:cs typeface="+mn-cs"/>
                        </a:rPr>
                        <a:t>9-5</a:t>
                      </a:r>
                      <a:endParaRPr lang="fa-IR" sz="1800" kern="1200" dirty="0">
                        <a:solidFill>
                          <a:schemeClr val="dk1"/>
                        </a:solidFill>
                        <a:latin typeface="+mn-lt"/>
                        <a:ea typeface="+mn-ea"/>
                        <a:cs typeface="+mn-cs"/>
                      </a:endParaRPr>
                    </a:p>
                  </a:txBody>
                  <a:tcPr/>
                </a:tc>
                <a:tc>
                  <a:txBody>
                    <a:bodyPr/>
                    <a:lstStyle/>
                    <a:p>
                      <a:pPr algn="ctr" rtl="1"/>
                      <a:r>
                        <a:rPr lang="fa-IR" sz="1800" kern="1200" dirty="0" smtClean="0">
                          <a:solidFill>
                            <a:schemeClr val="dk1"/>
                          </a:solidFill>
                          <a:latin typeface="+mn-lt"/>
                          <a:ea typeface="+mn-ea"/>
                          <a:cs typeface="+mn-cs"/>
                        </a:rPr>
                        <a:t>0/2</a:t>
                      </a:r>
                      <a:endParaRPr lang="fa-IR" sz="1800" kern="1200" dirty="0">
                        <a:solidFill>
                          <a:schemeClr val="dk1"/>
                        </a:solidFill>
                        <a:latin typeface="+mn-lt"/>
                        <a:ea typeface="+mn-ea"/>
                        <a:cs typeface="+mn-cs"/>
                      </a:endParaRPr>
                    </a:p>
                  </a:txBody>
                  <a:tcPr/>
                </a:tc>
                <a:extLst>
                  <a:ext uri="{0D108BD9-81ED-4DB2-BD59-A6C34878D82A}">
                    <a16:rowId xmlns:a16="http://schemas.microsoft.com/office/drawing/2014/main" xmlns="" val="1183658809"/>
                  </a:ext>
                </a:extLst>
              </a:tr>
            </a:tbl>
          </a:graphicData>
        </a:graphic>
      </p:graphicFrame>
      <p:sp>
        <p:nvSpPr>
          <p:cNvPr id="4" name="Rectangle 3"/>
          <p:cNvSpPr/>
          <p:nvPr/>
        </p:nvSpPr>
        <p:spPr>
          <a:xfrm>
            <a:off x="1013552" y="4155181"/>
            <a:ext cx="10080434" cy="369332"/>
          </a:xfrm>
          <a:prstGeom prst="rect">
            <a:avLst/>
          </a:prstGeom>
        </p:spPr>
        <p:txBody>
          <a:bodyPr wrap="square">
            <a:spAutoFit/>
          </a:bodyPr>
          <a:lstStyle/>
          <a:p>
            <a:r>
              <a:rPr lang="fa-IR" b="1" dirty="0">
                <a:solidFill>
                  <a:schemeClr val="tx2"/>
                </a:solidFill>
                <a:cs typeface="B Nazanin" panose="00000400000000000000" pitchFamily="2" charset="-78"/>
              </a:rPr>
              <a:t>کل وزن </a:t>
            </a:r>
            <a:r>
              <a:rPr lang="fa-IR" b="1" dirty="0" smtClean="0">
                <a:solidFill>
                  <a:schemeClr val="tx2"/>
                </a:solidFill>
                <a:cs typeface="B Nazanin" panose="00000400000000000000" pitchFamily="2" charset="-78"/>
              </a:rPr>
              <a:t>گیری برای خانم های باردار در دوقلویی 21-18کیلوگرم توصیه شده در موارد سه قلویی 22/5تا 27 کیلوگرم می باشد.</a:t>
            </a:r>
            <a:endParaRPr lang="fa-IR" b="1" dirty="0">
              <a:solidFill>
                <a:schemeClr val="tx2"/>
              </a:solidFill>
              <a:cs typeface="B Nazanin" panose="00000400000000000000" pitchFamily="2" charset="-78"/>
            </a:endParaRPr>
          </a:p>
        </p:txBody>
      </p:sp>
      <p:sp>
        <p:nvSpPr>
          <p:cNvPr id="6" name="Rectangle 5"/>
          <p:cNvSpPr/>
          <p:nvPr/>
        </p:nvSpPr>
        <p:spPr>
          <a:xfrm>
            <a:off x="875841" y="4574636"/>
            <a:ext cx="10355856" cy="646331"/>
          </a:xfrm>
          <a:prstGeom prst="rect">
            <a:avLst/>
          </a:prstGeom>
        </p:spPr>
        <p:txBody>
          <a:bodyPr wrap="square">
            <a:spAutoFit/>
          </a:bodyPr>
          <a:lstStyle/>
          <a:p>
            <a:pPr algn="r" rtl="1"/>
            <a:r>
              <a:rPr lang="fa-IR" b="1" dirty="0" smtClean="0">
                <a:solidFill>
                  <a:schemeClr val="dk1"/>
                </a:solidFill>
                <a:cs typeface="B Nazanin" panose="00000400000000000000" pitchFamily="2" charset="-78"/>
              </a:rPr>
              <a:t>اقدام جهت افزایش وزن ناگهانی(بیش از یک کیلوگرم در هفته ) </a:t>
            </a:r>
            <a:r>
              <a:rPr lang="fa-IR" b="1" dirty="0">
                <a:solidFill>
                  <a:schemeClr val="dk1"/>
                </a:solidFill>
                <a:cs typeface="B Nazanin" panose="00000400000000000000" pitchFamily="2" charset="-78"/>
              </a:rPr>
              <a:t>:آگاه کردن مادر و همراهان برای ضرورت ارائه مراقبت ویژه به مادر و ارجاع فوری</a:t>
            </a:r>
            <a:endParaRPr lang="en-US" b="1" dirty="0">
              <a:solidFill>
                <a:schemeClr val="dk1"/>
              </a:solidFill>
              <a:cs typeface="B Nazanin" panose="00000400000000000000" pitchFamily="2" charset="-78"/>
            </a:endParaRPr>
          </a:p>
        </p:txBody>
      </p:sp>
    </p:spTree>
    <p:extLst>
      <p:ext uri="{BB962C8B-B14F-4D97-AF65-F5344CB8AC3E}">
        <p14:creationId xmlns:p14="http://schemas.microsoft.com/office/powerpoint/2010/main" val="1121980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16094" y="1607434"/>
            <a:ext cx="10895684" cy="1015663"/>
          </a:xfrm>
          <a:prstGeom prst="rect">
            <a:avLst/>
          </a:prstGeom>
        </p:spPr>
        <p:txBody>
          <a:bodyPr wrap="square">
            <a:spAutoFit/>
          </a:bodyPr>
          <a:lstStyle/>
          <a:p>
            <a:pPr algn="r"/>
            <a:r>
              <a:rPr lang="fa-IR" b="1" dirty="0" smtClean="0">
                <a:solidFill>
                  <a:schemeClr val="dk1"/>
                </a:solidFill>
                <a:cs typeface="B Nazanin" panose="00000400000000000000" pitchFamily="2" charset="-78"/>
              </a:rPr>
              <a:t>اقدام جهت کاهش یا افزایش وزن نامطلوب :</a:t>
            </a:r>
            <a:r>
              <a:rPr lang="fa-IR" sz="2000" b="1" dirty="0" smtClean="0">
                <a:solidFill>
                  <a:schemeClr val="bg2">
                    <a:lumMod val="25000"/>
                  </a:schemeClr>
                </a:solidFill>
                <a:latin typeface="Calibri" panose="020F0502020204030204" pitchFamily="34" charset="0"/>
                <a:cs typeface="B Nazanin" panose="00000400000000000000" pitchFamily="2" charset="-78"/>
              </a:rPr>
              <a:t>- </a:t>
            </a:r>
            <a:r>
              <a:rPr lang="fa-IR" sz="2000" b="1" dirty="0">
                <a:solidFill>
                  <a:schemeClr val="bg2">
                    <a:lumMod val="25000"/>
                  </a:schemeClr>
                </a:solidFill>
                <a:latin typeface="Calibri" panose="020F0502020204030204" pitchFamily="34" charset="0"/>
                <a:cs typeface="B Nazanin" panose="00000400000000000000" pitchFamily="2" charset="-78"/>
              </a:rPr>
              <a:t>ارجاع غیر فوری به پزشک و </a:t>
            </a:r>
            <a:r>
              <a:rPr lang="fa-IR" sz="2000" b="1" dirty="0" smtClean="0">
                <a:solidFill>
                  <a:schemeClr val="bg2">
                    <a:lumMod val="25000"/>
                  </a:schemeClr>
                </a:solidFill>
                <a:latin typeface="Calibri" panose="020F0502020204030204" pitchFamily="34" charset="0"/>
                <a:cs typeface="B Nazanin" panose="00000400000000000000" pitchFamily="2" charset="-78"/>
              </a:rPr>
              <a:t>ماما                                                                                     -توصیه های تغذیه ای طبق راهنمای جامع تغذیه مادران باردار و شیرده</a:t>
            </a:r>
          </a:p>
          <a:p>
            <a:pPr algn="r"/>
            <a:r>
              <a:rPr lang="fa-IR" sz="2000" b="1" dirty="0" smtClean="0">
                <a:solidFill>
                  <a:schemeClr val="bg2">
                    <a:lumMod val="25000"/>
                  </a:schemeClr>
                </a:solidFill>
                <a:latin typeface="Calibri" panose="020F0502020204030204" pitchFamily="34" charset="0"/>
                <a:cs typeface="B Nazanin" panose="00000400000000000000" pitchFamily="2" charset="-78"/>
              </a:rPr>
              <a:t>- </a:t>
            </a:r>
            <a:r>
              <a:rPr lang="fa-IR" sz="2000" b="1" dirty="0">
                <a:solidFill>
                  <a:schemeClr val="bg2">
                    <a:lumMod val="25000"/>
                  </a:schemeClr>
                </a:solidFill>
                <a:latin typeface="Calibri" panose="020F0502020204030204" pitchFamily="34" charset="0"/>
                <a:cs typeface="B Nazanin" panose="00000400000000000000" pitchFamily="2" charset="-78"/>
              </a:rPr>
              <a:t>پیگیری پس از دو هفته </a:t>
            </a:r>
          </a:p>
        </p:txBody>
      </p:sp>
    </p:spTree>
    <p:extLst>
      <p:ext uri="{BB962C8B-B14F-4D97-AF65-F5344CB8AC3E}">
        <p14:creationId xmlns:p14="http://schemas.microsoft.com/office/powerpoint/2010/main" val="1536436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79771" y="1040960"/>
            <a:ext cx="5322291" cy="584775"/>
          </a:xfrm>
          <a:prstGeom prst="rect">
            <a:avLst/>
          </a:prstGeom>
        </p:spPr>
        <p:txBody>
          <a:bodyPr wrap="none">
            <a:spAutoFit/>
          </a:bodyPr>
          <a:lstStyle/>
          <a:p>
            <a:pPr lvl="0" algn="just" rtl="1"/>
            <a:r>
              <a:rPr lang="fa-IR" sz="3200" dirty="0">
                <a:solidFill>
                  <a:srgbClr val="F79646">
                    <a:lumMod val="75000"/>
                  </a:srgbClr>
                </a:solidFill>
                <a:latin typeface="Arial" pitchFamily="34" charset="0"/>
                <a:cs typeface="B Titr" panose="00000700000000000000" pitchFamily="2" charset="-78"/>
              </a:rPr>
              <a:t>اختلالات صدای قلب و حرکت </a:t>
            </a:r>
            <a:r>
              <a:rPr lang="fa-IR" sz="3200" dirty="0" smtClean="0">
                <a:solidFill>
                  <a:srgbClr val="F79646">
                    <a:lumMod val="75000"/>
                  </a:srgbClr>
                </a:solidFill>
                <a:latin typeface="Arial" pitchFamily="34" charset="0"/>
                <a:cs typeface="B Titr" panose="00000700000000000000" pitchFamily="2" charset="-78"/>
              </a:rPr>
              <a:t>جنین</a:t>
            </a:r>
            <a:endParaRPr lang="fa-IR" sz="3200" dirty="0">
              <a:solidFill>
                <a:srgbClr val="F79646">
                  <a:lumMod val="75000"/>
                </a:srgbClr>
              </a:solidFill>
              <a:latin typeface="Arial" pitchFamily="34" charset="0"/>
              <a:cs typeface="B Titr" panose="00000700000000000000" pitchFamily="2" charset="-78"/>
            </a:endParaRPr>
          </a:p>
        </p:txBody>
      </p:sp>
      <p:sp>
        <p:nvSpPr>
          <p:cNvPr id="3" name="Content Placeholder 2"/>
          <p:cNvSpPr txBox="1">
            <a:spLocks/>
          </p:cNvSpPr>
          <p:nvPr/>
        </p:nvSpPr>
        <p:spPr>
          <a:xfrm>
            <a:off x="2048531" y="286438"/>
            <a:ext cx="8825115" cy="6753340"/>
          </a:xfrm>
          <a:prstGeom prst="rect">
            <a:avLst/>
          </a:prstGeom>
        </p:spPr>
        <p:txBody>
          <a:bodyPr vert="horz" lIns="91440" tIns="45720" rIns="91440" bIns="45720" rtlCol="0" anchor="ctr"/>
          <a:lstStyle>
            <a:defPPr>
              <a:defRPr lang="fa-IR"/>
            </a:defPPr>
            <a:lvl1pPr marL="0" algn="l"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rtl="1"/>
            <a:r>
              <a:rPr lang="fa-IR" sz="2000" b="1" dirty="0">
                <a:solidFill>
                  <a:schemeClr val="bg2">
                    <a:lumMod val="25000"/>
                  </a:schemeClr>
                </a:solidFill>
                <a:latin typeface="Calibri" panose="020F0502020204030204" pitchFamily="34" charset="0"/>
                <a:cs typeface="B Nazanin" panose="00000400000000000000" pitchFamily="2" charset="-78"/>
              </a:rPr>
              <a:t>سوال کنید: وضعیت حرکت جنین</a:t>
            </a:r>
          </a:p>
          <a:p>
            <a:pPr algn="just" rtl="1"/>
            <a:endParaRPr lang="fa-IR" sz="2000" b="1" dirty="0">
              <a:solidFill>
                <a:schemeClr val="bg2">
                  <a:lumMod val="25000"/>
                </a:schemeClr>
              </a:solidFill>
              <a:latin typeface="Calibri" panose="020F0502020204030204" pitchFamily="34" charset="0"/>
              <a:cs typeface="B Nazanin" panose="00000400000000000000" pitchFamily="2" charset="-78"/>
            </a:endParaRPr>
          </a:p>
          <a:p>
            <a:pPr algn="just" rtl="1"/>
            <a:r>
              <a:rPr lang="fa-IR" sz="2000" b="1" dirty="0">
                <a:solidFill>
                  <a:schemeClr val="bg2">
                    <a:lumMod val="25000"/>
                  </a:schemeClr>
                </a:solidFill>
                <a:latin typeface="Calibri" panose="020F0502020204030204" pitchFamily="34" charset="0"/>
                <a:cs typeface="B Nazanin" panose="00000400000000000000" pitchFamily="2" charset="-78"/>
              </a:rPr>
              <a:t>تعیین کنید: سن بارداری، تعداد ضربان قلب جنین، </a:t>
            </a:r>
            <a:r>
              <a:rPr lang="fa-IR" sz="2000" b="1" dirty="0" smtClean="0">
                <a:solidFill>
                  <a:schemeClr val="bg2">
                    <a:lumMod val="25000"/>
                  </a:schemeClr>
                </a:solidFill>
                <a:latin typeface="Calibri" panose="020F0502020204030204" pitchFamily="34" charset="0"/>
                <a:cs typeface="B Nazanin" panose="00000400000000000000" pitchFamily="2" charset="-78"/>
              </a:rPr>
              <a:t>تعداد </a:t>
            </a:r>
            <a:r>
              <a:rPr lang="fa-IR" sz="2000" b="1" dirty="0">
                <a:solidFill>
                  <a:schemeClr val="bg2">
                    <a:lumMod val="25000"/>
                  </a:schemeClr>
                </a:solidFill>
                <a:latin typeface="Calibri" panose="020F0502020204030204" pitchFamily="34" charset="0"/>
                <a:cs typeface="B Nazanin" panose="00000400000000000000" pitchFamily="2" charset="-78"/>
              </a:rPr>
              <a:t>حرکت جنین</a:t>
            </a:r>
          </a:p>
          <a:p>
            <a:pPr algn="just" rtl="1"/>
            <a:endParaRPr lang="fa-IR" sz="2000" b="1" dirty="0">
              <a:solidFill>
                <a:schemeClr val="bg2">
                  <a:lumMod val="25000"/>
                </a:schemeClr>
              </a:solidFill>
              <a:latin typeface="Calibri" panose="020F0502020204030204" pitchFamily="34" charset="0"/>
              <a:cs typeface="B Nazanin" panose="00000400000000000000" pitchFamily="2" charset="-78"/>
            </a:endParaRPr>
          </a:p>
          <a:p>
            <a:pPr algn="just" rtl="1"/>
            <a:r>
              <a:rPr lang="fa-IR" sz="2000" b="1" dirty="0">
                <a:solidFill>
                  <a:schemeClr val="bg2">
                    <a:lumMod val="25000"/>
                  </a:schemeClr>
                </a:solidFill>
                <a:latin typeface="Calibri" panose="020F0502020204030204" pitchFamily="34" charset="0"/>
                <a:cs typeface="B Nazanin" panose="00000400000000000000" pitchFamily="2" charset="-78"/>
              </a:rPr>
              <a:t>تشخیص احتمالی: تاکی کاردی جنینی، دیسترس جنینی(برادیکاردی)هیپوکسی، مرگ </a:t>
            </a:r>
            <a:r>
              <a:rPr lang="fa-IR" sz="2000" b="1" dirty="0" smtClean="0">
                <a:solidFill>
                  <a:schemeClr val="bg2">
                    <a:lumMod val="25000"/>
                  </a:schemeClr>
                </a:solidFill>
                <a:latin typeface="Calibri" panose="020F0502020204030204" pitchFamily="34" charset="0"/>
                <a:cs typeface="B Nazanin" panose="00000400000000000000" pitchFamily="2" charset="-78"/>
              </a:rPr>
              <a:t>جنین</a:t>
            </a:r>
          </a:p>
          <a:p>
            <a:pPr algn="just" rtl="1"/>
            <a:r>
              <a:rPr lang="ar-SA" sz="2000" b="1" dirty="0" smtClean="0">
                <a:solidFill>
                  <a:schemeClr val="bg2">
                    <a:lumMod val="25000"/>
                  </a:schemeClr>
                </a:solidFill>
                <a:latin typeface="Calibri" panose="020F0502020204030204" pitchFamily="34" charset="0"/>
                <a:cs typeface="B Nazanin" panose="00000400000000000000" pitchFamily="2" charset="-78"/>
              </a:rPr>
              <a:t>با </a:t>
            </a:r>
            <a:r>
              <a:rPr lang="ar-SA" sz="2000" b="1" dirty="0">
                <a:solidFill>
                  <a:schemeClr val="bg2">
                    <a:lumMod val="25000"/>
                  </a:schemeClr>
                </a:solidFill>
                <a:latin typeface="Calibri" panose="020F0502020204030204" pitchFamily="34" charset="0"/>
                <a:cs typeface="B Nazanin" panose="00000400000000000000" pitchFamily="2" charset="-78"/>
              </a:rPr>
              <a:t>انجام مانورهای لئوپولد، محل شنیدن صدای قلب جنین را تعیین کنید. از هفته 28 بارداری به بعد، در هر ملاقات به مدت يك دقيقه كامل به صداي قلب جنين گوش داده و تعداد ضربان قلب را بشماريد. تعداد طبيعي ضربان قلب 110 تا 160 بار در دقيقه است. قبل از هفته 28 بارداری شنیده شدن صدای قلب جنین کفایت می کند</a:t>
            </a:r>
            <a:r>
              <a:rPr lang="ar-SA" sz="2000" b="1" dirty="0" smtClean="0">
                <a:solidFill>
                  <a:schemeClr val="bg2">
                    <a:lumMod val="25000"/>
                  </a:schemeClr>
                </a:solidFill>
                <a:latin typeface="Calibri" panose="020F0502020204030204" pitchFamily="34" charset="0"/>
                <a:cs typeface="B Nazanin" panose="00000400000000000000" pitchFamily="2" charset="-78"/>
              </a:rPr>
              <a:t>.</a:t>
            </a:r>
            <a:r>
              <a:rPr lang="ar-SA" dirty="0"/>
              <a:t> </a:t>
            </a:r>
            <a:endParaRPr lang="fa-IR" dirty="0" smtClean="0"/>
          </a:p>
          <a:p>
            <a:pPr algn="just" rtl="1"/>
            <a:r>
              <a:rPr lang="ar-SA" sz="2000" b="1" dirty="0">
                <a:solidFill>
                  <a:schemeClr val="bg2">
                    <a:lumMod val="25000"/>
                  </a:schemeClr>
                </a:solidFill>
                <a:latin typeface="Calibri" panose="020F0502020204030204" pitchFamily="34" charset="0"/>
                <a:cs typeface="B Nazanin" panose="00000400000000000000" pitchFamily="2" charset="-78"/>
              </a:rPr>
              <a:t>معمولاً اولین حرکت جنین توسط مادر در هفته های 16 تا 20 بارداری احساس می شود و این زمان </a:t>
            </a:r>
            <a:r>
              <a:rPr lang="fa-IR" sz="2000" b="1" dirty="0" smtClean="0">
                <a:solidFill>
                  <a:schemeClr val="bg2">
                    <a:lumMod val="25000"/>
                  </a:schemeClr>
                </a:solidFill>
                <a:latin typeface="Calibri" panose="020F0502020204030204" pitchFamily="34" charset="0"/>
                <a:cs typeface="B Nazanin" panose="00000400000000000000" pitchFamily="2" charset="-78"/>
              </a:rPr>
              <a:t>         </a:t>
            </a:r>
            <a:r>
              <a:rPr lang="ar-SA" sz="2000" b="1" dirty="0" smtClean="0">
                <a:solidFill>
                  <a:schemeClr val="bg2">
                    <a:lumMod val="25000"/>
                  </a:schemeClr>
                </a:solidFill>
                <a:latin typeface="Calibri" panose="020F0502020204030204" pitchFamily="34" charset="0"/>
                <a:cs typeface="B Nazanin" panose="00000400000000000000" pitchFamily="2" charset="-78"/>
              </a:rPr>
              <a:t>می </a:t>
            </a:r>
            <a:r>
              <a:rPr lang="ar-SA" sz="2000" b="1" dirty="0">
                <a:solidFill>
                  <a:schemeClr val="bg2">
                    <a:lumMod val="25000"/>
                  </a:schemeClr>
                </a:solidFill>
                <a:latin typeface="Calibri" panose="020F0502020204030204" pitchFamily="34" charset="0"/>
                <a:cs typeface="B Nazanin" panose="00000400000000000000" pitchFamily="2" charset="-78"/>
              </a:rPr>
              <a:t>تواند برای تعیین سن بارداری کمک کننده باشد. سوال در مورد حرکت جنین از هفته 24 بارداری است. تكامل حركات عمومي بدن جنين در هفته های 20 تا 30 بارداری است و بلوغ حركات تا هفته 36 بارداري ادامه مي يابد. پس از آن حركات جنين كمتر مي شود</a:t>
            </a:r>
            <a:endParaRPr lang="en-US" sz="2000" b="1" dirty="0">
              <a:solidFill>
                <a:schemeClr val="bg2">
                  <a:lumMod val="25000"/>
                </a:schemeClr>
              </a:solidFill>
              <a:latin typeface="Calibri" panose="020F0502020204030204" pitchFamily="34" charset="0"/>
              <a:cs typeface="B Nazanin" panose="00000400000000000000" pitchFamily="2" charset="-78"/>
            </a:endParaRPr>
          </a:p>
          <a:p>
            <a:pPr algn="just" rtl="1"/>
            <a:endParaRPr lang="en-US" sz="2000" b="1" dirty="0">
              <a:solidFill>
                <a:schemeClr val="bg2">
                  <a:lumMod val="25000"/>
                </a:schemeClr>
              </a:solidFill>
              <a:latin typeface="Calibri" panose="020F0502020204030204" pitchFamily="34" charset="0"/>
              <a:cs typeface="B Nazanin" panose="00000400000000000000" pitchFamily="2" charset="-78"/>
            </a:endParaRPr>
          </a:p>
          <a:p>
            <a:pPr algn="just" rtl="1"/>
            <a:endParaRPr lang="fa-IR" sz="2000" b="1" dirty="0">
              <a:solidFill>
                <a:schemeClr val="bg2">
                  <a:lumMod val="25000"/>
                </a:schemeClr>
              </a:solidFill>
              <a:latin typeface="Calibri" panose="020F0502020204030204" pitchFamily="34" charset="0"/>
              <a:cs typeface="B Nazanin" panose="00000400000000000000" pitchFamily="2" charset="-78"/>
            </a:endParaRPr>
          </a:p>
        </p:txBody>
      </p:sp>
      <p:sp>
        <p:nvSpPr>
          <p:cNvPr id="4" name="Rectangle 3"/>
          <p:cNvSpPr/>
          <p:nvPr/>
        </p:nvSpPr>
        <p:spPr>
          <a:xfrm>
            <a:off x="3840610" y="5436691"/>
            <a:ext cx="7033036" cy="369332"/>
          </a:xfrm>
          <a:prstGeom prst="rect">
            <a:avLst/>
          </a:prstGeom>
        </p:spPr>
        <p:txBody>
          <a:bodyPr wrap="square">
            <a:spAutoFit/>
          </a:bodyPr>
          <a:lstStyle/>
          <a:p>
            <a:r>
              <a:rPr lang="fa-IR" dirty="0" smtClean="0">
                <a:solidFill>
                  <a:schemeClr val="dk1"/>
                </a:solidFill>
                <a:cs typeface="B Nazanin" panose="00000400000000000000" pitchFamily="2" charset="-78"/>
              </a:rPr>
              <a:t>اقدام :آگاه </a:t>
            </a:r>
            <a:r>
              <a:rPr lang="fa-IR" dirty="0">
                <a:solidFill>
                  <a:schemeClr val="dk1"/>
                </a:solidFill>
                <a:cs typeface="B Nazanin" panose="00000400000000000000" pitchFamily="2" charset="-78"/>
              </a:rPr>
              <a:t>کردن مادر و همراهان برای ضرورت ارائه مراقبت ویژه به مادر و ارجاع فوری</a:t>
            </a:r>
            <a:endParaRPr lang="fa-IR" dirty="0"/>
          </a:p>
        </p:txBody>
      </p:sp>
    </p:spTree>
    <p:extLst>
      <p:ext uri="{BB962C8B-B14F-4D97-AF65-F5344CB8AC3E}">
        <p14:creationId xmlns:p14="http://schemas.microsoft.com/office/powerpoint/2010/main" val="2528448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3"/>
          <p:cNvSpPr txBox="1">
            <a:spLocks/>
          </p:cNvSpPr>
          <p:nvPr/>
        </p:nvSpPr>
        <p:spPr>
          <a:xfrm>
            <a:off x="1547663" y="620688"/>
            <a:ext cx="9204799" cy="5083969"/>
          </a:xfrm>
          <a:prstGeom prst="rect">
            <a:avLst/>
          </a:prstGeom>
        </p:spPr>
        <p:txBody>
          <a:bodyPr vert="horz" lIns="91440" tIns="45720" rIns="91440" bIns="45720" rtlCol="0" anchor="ctr"/>
          <a:lstStyle>
            <a:defPPr>
              <a:defRPr lang="fa-IR"/>
            </a:defPPr>
            <a:lvl1pPr marL="0" algn="l"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rtl="1"/>
            <a:r>
              <a:rPr lang="fa-IR" sz="3600" dirty="0" smtClean="0">
                <a:solidFill>
                  <a:srgbClr val="F79646">
                    <a:lumMod val="75000"/>
                  </a:srgbClr>
                </a:solidFill>
                <a:latin typeface="Arial" pitchFamily="34" charset="0"/>
                <a:cs typeface="B Titr" panose="00000700000000000000" pitchFamily="2" charset="-78"/>
              </a:rPr>
              <a:t>خونریزی/ لکه بینی</a:t>
            </a:r>
          </a:p>
          <a:p>
            <a:pPr algn="just" rtl="1"/>
            <a:r>
              <a:rPr lang="fa-IR" sz="2000" b="1" dirty="0" smtClean="0">
                <a:solidFill>
                  <a:schemeClr val="bg2">
                    <a:lumMod val="25000"/>
                  </a:schemeClr>
                </a:solidFill>
                <a:latin typeface="Calibri" panose="020F0502020204030204" pitchFamily="34" charset="0"/>
                <a:cs typeface="B Nazanin" panose="00000400000000000000" pitchFamily="2" charset="-78"/>
              </a:rPr>
              <a:t>سوال </a:t>
            </a:r>
            <a:r>
              <a:rPr lang="fa-IR" sz="2000" b="1" dirty="0">
                <a:solidFill>
                  <a:schemeClr val="bg2">
                    <a:lumMod val="25000"/>
                  </a:schemeClr>
                </a:solidFill>
                <a:latin typeface="Calibri" panose="020F0502020204030204" pitchFamily="34" charset="0"/>
                <a:cs typeface="B Nazanin" panose="00000400000000000000" pitchFamily="2" charset="-78"/>
              </a:rPr>
              <a:t>کنید: میزان خونریزی، درد شکم</a:t>
            </a:r>
          </a:p>
          <a:p>
            <a:pPr algn="just" rtl="1"/>
            <a:endParaRPr lang="fa-IR" sz="2000" b="1" dirty="0">
              <a:solidFill>
                <a:schemeClr val="bg2">
                  <a:lumMod val="25000"/>
                </a:schemeClr>
              </a:solidFill>
              <a:latin typeface="Calibri" panose="020F0502020204030204" pitchFamily="34" charset="0"/>
              <a:cs typeface="B Nazanin" panose="00000400000000000000" pitchFamily="2" charset="-78"/>
            </a:endParaRPr>
          </a:p>
          <a:p>
            <a:pPr algn="just" rtl="1"/>
            <a:r>
              <a:rPr lang="fa-IR" sz="2000" b="1" dirty="0">
                <a:solidFill>
                  <a:schemeClr val="bg2">
                    <a:lumMod val="25000"/>
                  </a:schemeClr>
                </a:solidFill>
                <a:latin typeface="Calibri" panose="020F0502020204030204" pitchFamily="34" charset="0"/>
                <a:cs typeface="B Nazanin" panose="00000400000000000000" pitchFamily="2" charset="-78"/>
              </a:rPr>
              <a:t>تعیین کنید: سن بارداری، تعداد ضربان قلب جنین،    علائم حیاتی</a:t>
            </a:r>
          </a:p>
          <a:p>
            <a:pPr algn="just" rtl="1"/>
            <a:endParaRPr lang="fa-IR" sz="2000" b="1" dirty="0">
              <a:solidFill>
                <a:schemeClr val="bg2">
                  <a:lumMod val="25000"/>
                </a:schemeClr>
              </a:solidFill>
              <a:latin typeface="Calibri" panose="020F0502020204030204" pitchFamily="34" charset="0"/>
              <a:cs typeface="B Nazanin" panose="00000400000000000000" pitchFamily="2" charset="-78"/>
            </a:endParaRPr>
          </a:p>
          <a:p>
            <a:pPr algn="just" rtl="1"/>
            <a:r>
              <a:rPr lang="fa-IR" sz="2000" b="1" dirty="0">
                <a:solidFill>
                  <a:schemeClr val="bg2">
                    <a:lumMod val="25000"/>
                  </a:schemeClr>
                </a:solidFill>
                <a:latin typeface="Calibri" panose="020F0502020204030204" pitchFamily="34" charset="0"/>
                <a:cs typeface="B Nazanin" panose="00000400000000000000" pitchFamily="2" charset="-78"/>
              </a:rPr>
              <a:t>تشخیص احتمالی: سقط، سقط عفونی، حاملگی خارج از رحم، حاملگی خارج از رحم پاره شده، شکم حاد، تهدید به سقط، مول، حاملگی خارج از رحم</a:t>
            </a:r>
          </a:p>
          <a:p>
            <a:pPr algn="just" rtl="1"/>
            <a:r>
              <a:rPr lang="fa-IR" sz="2000" b="1" dirty="0">
                <a:solidFill>
                  <a:schemeClr val="bg2">
                    <a:lumMod val="25000"/>
                  </a:schemeClr>
                </a:solidFill>
                <a:latin typeface="Calibri" panose="020F0502020204030204" pitchFamily="34" charset="0"/>
                <a:cs typeface="B Nazanin" panose="00000400000000000000" pitchFamily="2" charset="-78"/>
              </a:rPr>
              <a:t>جدا شدن زودرس جفت، جفت سرراهی، شروع زایمان ( ترم یا پره ترم)، احتمال دکلمان یا جفت سر راهی</a:t>
            </a:r>
          </a:p>
          <a:p>
            <a:endParaRPr lang="fa-IR" sz="2000" b="1" dirty="0">
              <a:solidFill>
                <a:schemeClr val="bg2">
                  <a:lumMod val="25000"/>
                </a:schemeClr>
              </a:solidFill>
              <a:latin typeface="Calibri" panose="020F0502020204030204" pitchFamily="34" charset="0"/>
              <a:cs typeface="B Nazanin" panose="00000400000000000000" pitchFamily="2" charset="-78"/>
            </a:endParaRPr>
          </a:p>
        </p:txBody>
      </p:sp>
      <p:sp>
        <p:nvSpPr>
          <p:cNvPr id="3" name="Rectangle 2"/>
          <p:cNvSpPr/>
          <p:nvPr/>
        </p:nvSpPr>
        <p:spPr>
          <a:xfrm>
            <a:off x="5101312" y="4687544"/>
            <a:ext cx="5545108" cy="369332"/>
          </a:xfrm>
          <a:prstGeom prst="rect">
            <a:avLst/>
          </a:prstGeom>
        </p:spPr>
        <p:txBody>
          <a:bodyPr wrap="none">
            <a:spAutoFit/>
          </a:bodyPr>
          <a:lstStyle/>
          <a:p>
            <a:pPr algn="r" rtl="1"/>
            <a:r>
              <a:rPr lang="fa-IR" dirty="0" smtClean="0">
                <a:solidFill>
                  <a:schemeClr val="dk1"/>
                </a:solidFill>
                <a:cs typeface="B Nazanin" panose="00000400000000000000" pitchFamily="2" charset="-78"/>
              </a:rPr>
              <a:t>اقدام:آگاه </a:t>
            </a:r>
            <a:r>
              <a:rPr lang="fa-IR" dirty="0">
                <a:solidFill>
                  <a:schemeClr val="dk1"/>
                </a:solidFill>
                <a:cs typeface="B Nazanin" panose="00000400000000000000" pitchFamily="2" charset="-78"/>
              </a:rPr>
              <a:t>کردن مادر و همراهان برای ضرورت ارائه مراقبت ویژه به مادر و اعزام</a:t>
            </a:r>
            <a:endParaRPr lang="en-US" dirty="0">
              <a:solidFill>
                <a:schemeClr val="dk1"/>
              </a:solidFill>
              <a:cs typeface="B Nazanin" panose="00000400000000000000" pitchFamily="2" charset="-78"/>
            </a:endParaRPr>
          </a:p>
        </p:txBody>
      </p:sp>
    </p:spTree>
    <p:extLst>
      <p:ext uri="{BB962C8B-B14F-4D97-AF65-F5344CB8AC3E}">
        <p14:creationId xmlns:p14="http://schemas.microsoft.com/office/powerpoint/2010/main" val="2557622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6F8E2B46-3948-46A1-8F13-28E3E85119D8}"/>
              </a:ext>
            </a:extLst>
          </p:cNvPr>
          <p:cNvSpPr/>
          <p:nvPr/>
        </p:nvSpPr>
        <p:spPr>
          <a:xfrm>
            <a:off x="-48188" y="812548"/>
            <a:ext cx="12125435" cy="1154162"/>
          </a:xfrm>
          <a:prstGeom prst="rect">
            <a:avLst/>
          </a:prstGeom>
        </p:spPr>
        <p:txBody>
          <a:bodyPr wrap="none">
            <a:spAutoFit/>
          </a:bodyPr>
          <a:lstStyle/>
          <a:p>
            <a:pPr algn="ctr" rtl="1">
              <a:lnSpc>
                <a:spcPct val="115000"/>
              </a:lnSpc>
              <a:spcAft>
                <a:spcPts val="1000"/>
              </a:spcAft>
            </a:pPr>
            <a:r>
              <a:rPr lang="fa-IR" sz="6000" b="1" dirty="0" smtClean="0">
                <a:solidFill>
                  <a:schemeClr val="bg2">
                    <a:lumMod val="25000"/>
                  </a:schemeClr>
                </a:solidFill>
                <a:latin typeface="Andalus" panose="02020603050405020304" pitchFamily="18" charset="-78"/>
                <a:ea typeface="Calibri" panose="020F0502020204030204" pitchFamily="34" charset="0"/>
                <a:cs typeface="B Yekan" panose="00000400000000000000" pitchFamily="2" charset="-78"/>
              </a:rPr>
              <a:t>مدیریت بارداری های نیازمند مراقبت ویژه </a:t>
            </a:r>
            <a:endParaRPr lang="en-US" sz="7200" b="1" dirty="0">
              <a:solidFill>
                <a:schemeClr val="bg2">
                  <a:lumMod val="25000"/>
                </a:schemeClr>
              </a:solidFill>
              <a:latin typeface="Andalus" panose="02020603050405020304" pitchFamily="18" charset="-78"/>
              <a:ea typeface="Calibri" panose="020F0502020204030204" pitchFamily="34" charset="0"/>
              <a:cs typeface="B Yekan" panose="00000400000000000000" pitchFamily="2" charset="-78"/>
            </a:endParaRPr>
          </a:p>
        </p:txBody>
      </p:sp>
      <p:sp>
        <p:nvSpPr>
          <p:cNvPr id="6" name="Rectangle 5">
            <a:extLst>
              <a:ext uri="{FF2B5EF4-FFF2-40B4-BE49-F238E27FC236}">
                <a16:creationId xmlns:a16="http://schemas.microsoft.com/office/drawing/2014/main" xmlns="" id="{588907D9-251D-46F9-89AD-7F7032FA4EFB}"/>
              </a:ext>
            </a:extLst>
          </p:cNvPr>
          <p:cNvSpPr/>
          <p:nvPr/>
        </p:nvSpPr>
        <p:spPr>
          <a:xfrm>
            <a:off x="3991182" y="1966710"/>
            <a:ext cx="4464684" cy="1777923"/>
          </a:xfrm>
          <a:prstGeom prst="rect">
            <a:avLst/>
          </a:prstGeom>
        </p:spPr>
        <p:txBody>
          <a:bodyPr wrap="none">
            <a:spAutoFit/>
          </a:bodyPr>
          <a:lstStyle/>
          <a:p>
            <a:pPr algn="ctr" rtl="1">
              <a:lnSpc>
                <a:spcPct val="115000"/>
              </a:lnSpc>
              <a:spcAft>
                <a:spcPts val="1000"/>
              </a:spcAft>
            </a:pPr>
            <a:r>
              <a:rPr lang="fa-IR" sz="4400" b="1" dirty="0" smtClean="0">
                <a:solidFill>
                  <a:schemeClr val="bg2">
                    <a:lumMod val="25000"/>
                  </a:schemeClr>
                </a:solidFill>
                <a:latin typeface="Andalus" panose="02020603050405020304" pitchFamily="18" charset="-78"/>
                <a:ea typeface="Calibri" panose="020F0502020204030204" pitchFamily="34" charset="0"/>
                <a:cs typeface="B Yekan" panose="00000400000000000000" pitchFamily="2" charset="-78"/>
              </a:rPr>
              <a:t>برنامه </a:t>
            </a:r>
            <a:r>
              <a:rPr lang="fa-IR" sz="4400" b="1" dirty="0">
                <a:solidFill>
                  <a:schemeClr val="bg2">
                    <a:lumMod val="25000"/>
                  </a:schemeClr>
                </a:solidFill>
                <a:latin typeface="Andalus" panose="02020603050405020304" pitchFamily="18" charset="-78"/>
                <a:ea typeface="Calibri" panose="020F0502020204030204" pitchFamily="34" charset="0"/>
                <a:cs typeface="B Yekan" panose="00000400000000000000" pitchFamily="2" charset="-78"/>
              </a:rPr>
              <a:t>سلامت مادران</a:t>
            </a:r>
          </a:p>
          <a:p>
            <a:pPr algn="ctr" rtl="1">
              <a:lnSpc>
                <a:spcPct val="115000"/>
              </a:lnSpc>
              <a:spcAft>
                <a:spcPts val="1000"/>
              </a:spcAft>
            </a:pPr>
            <a:r>
              <a:rPr lang="fa-IR" sz="4400" b="1" dirty="0" smtClean="0">
                <a:solidFill>
                  <a:schemeClr val="bg2">
                    <a:lumMod val="25000"/>
                  </a:schemeClr>
                </a:solidFill>
                <a:latin typeface="Andalus" panose="02020603050405020304" pitchFamily="18" charset="-78"/>
                <a:ea typeface="Calibri" panose="020F0502020204030204" pitchFamily="34" charset="0"/>
                <a:cs typeface="B Yekan" panose="00000400000000000000" pitchFamily="2" charset="-78"/>
              </a:rPr>
              <a:t>مرداد1402</a:t>
            </a:r>
            <a:endParaRPr lang="en-US" sz="5400" b="1" dirty="0">
              <a:solidFill>
                <a:schemeClr val="bg2">
                  <a:lumMod val="25000"/>
                </a:schemeClr>
              </a:solidFill>
              <a:latin typeface="Andalus" panose="02020603050405020304" pitchFamily="18" charset="-78"/>
              <a:ea typeface="Calibri" panose="020F0502020204030204" pitchFamily="34" charset="0"/>
              <a:cs typeface="B Yekan" panose="00000400000000000000" pitchFamily="2" charset="-78"/>
            </a:endParaRPr>
          </a:p>
        </p:txBody>
      </p:sp>
    </p:spTree>
    <p:extLst>
      <p:ext uri="{BB962C8B-B14F-4D97-AF65-F5344CB8AC3E}">
        <p14:creationId xmlns:p14="http://schemas.microsoft.com/office/powerpoint/2010/main" val="37943276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8463" y="764704"/>
            <a:ext cx="8978747" cy="2511896"/>
          </a:xfrm>
        </p:spPr>
        <p:txBody>
          <a:bodyPr/>
          <a:lstStyle/>
          <a:p>
            <a:pPr algn="r"/>
            <a:r>
              <a:rPr lang="fa-IR" sz="3200" dirty="0">
                <a:cs typeface="B Nazanin" pitchFamily="2" charset="-78"/>
              </a:rPr>
              <a:t>خونریزی در سه ماهه اول و دوم حاملگی در حدود 20%کل حاملگی ها اتفاق افتاده </a:t>
            </a:r>
            <a:r>
              <a:rPr lang="fa-IR" sz="3200" dirty="0" smtClean="0">
                <a:cs typeface="B Nazanin" pitchFamily="2" charset="-78"/>
              </a:rPr>
              <a:t>و </a:t>
            </a:r>
            <a:r>
              <a:rPr lang="fa-IR" sz="3200" dirty="0">
                <a:cs typeface="B Nazanin" pitchFamily="2" charset="-78"/>
              </a:rPr>
              <a:t>از آن میان شایعترین علت آن </a:t>
            </a:r>
            <a:r>
              <a:rPr lang="fa-IR" sz="3200" dirty="0">
                <a:solidFill>
                  <a:srgbClr val="C00000"/>
                </a:solidFill>
                <a:cs typeface="B Nazanin" pitchFamily="2" charset="-78"/>
              </a:rPr>
              <a:t>سقط خود بخودی </a:t>
            </a:r>
            <a:r>
              <a:rPr lang="fa-IR" sz="3200" dirty="0">
                <a:cs typeface="B Nazanin" pitchFamily="2" charset="-78"/>
              </a:rPr>
              <a:t>است. </a:t>
            </a:r>
            <a:endParaRPr lang="fa-IR" sz="2000" dirty="0">
              <a:cs typeface="B Nazanin" pitchFamily="2" charset="-78"/>
            </a:endParaRPr>
          </a:p>
        </p:txBody>
      </p:sp>
    </p:spTree>
    <p:extLst>
      <p:ext uri="{BB962C8B-B14F-4D97-AF65-F5344CB8AC3E}">
        <p14:creationId xmlns:p14="http://schemas.microsoft.com/office/powerpoint/2010/main" val="1090094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026187" y="1274284"/>
            <a:ext cx="7520940" cy="4479776"/>
          </a:xfrm>
        </p:spPr>
        <p:txBody>
          <a:bodyPr>
            <a:normAutofit/>
          </a:bodyPr>
          <a:lstStyle/>
          <a:p>
            <a:pPr marL="457200" indent="-457200" algn="r" rtl="1"/>
            <a:r>
              <a:rPr lang="fa-IR" dirty="0">
                <a:solidFill>
                  <a:srgbClr val="F79646">
                    <a:lumMod val="75000"/>
                  </a:srgbClr>
                </a:solidFill>
                <a:latin typeface="Arial" pitchFamily="34" charset="0"/>
                <a:ea typeface="+mn-ea"/>
                <a:cs typeface="B Titr" panose="00000700000000000000" pitchFamily="2" charset="-78"/>
              </a:rPr>
              <a:t>سایر علل خونریزی در نیمه اول  </a:t>
            </a:r>
            <a:r>
              <a:rPr lang="fa-IR" dirty="0" smtClean="0">
                <a:solidFill>
                  <a:srgbClr val="F79646">
                    <a:lumMod val="75000"/>
                  </a:srgbClr>
                </a:solidFill>
                <a:latin typeface="Arial" pitchFamily="34" charset="0"/>
                <a:ea typeface="+mn-ea"/>
                <a:cs typeface="B Titr" panose="00000700000000000000" pitchFamily="2" charset="-78"/>
              </a:rPr>
              <a:t>حاملگی</a:t>
            </a:r>
            <a:r>
              <a:rPr lang="fa-IR" sz="2000" dirty="0">
                <a:cs typeface="B Titr" pitchFamily="2" charset="-78"/>
              </a:rPr>
              <a:t/>
            </a:r>
            <a:br>
              <a:rPr lang="fa-IR" sz="2000" dirty="0">
                <a:cs typeface="B Titr" pitchFamily="2" charset="-78"/>
              </a:rPr>
            </a:br>
            <a:r>
              <a:rPr lang="fa-IR" sz="2000" dirty="0">
                <a:cs typeface="B Titr" pitchFamily="2" charset="-78"/>
              </a:rPr>
              <a:t/>
            </a:r>
            <a:br>
              <a:rPr lang="fa-IR" sz="2000" dirty="0">
                <a:cs typeface="B Titr" pitchFamily="2" charset="-78"/>
              </a:rPr>
            </a:br>
            <a:r>
              <a:rPr lang="fa-IR" sz="2000" b="1" dirty="0">
                <a:solidFill>
                  <a:schemeClr val="bg2">
                    <a:lumMod val="25000"/>
                  </a:schemeClr>
                </a:solidFill>
                <a:latin typeface="Calibri" panose="020F0502020204030204" pitchFamily="34" charset="0"/>
                <a:ea typeface="+mn-ea"/>
                <a:cs typeface="B Nazanin" panose="00000400000000000000" pitchFamily="2" charset="-78"/>
              </a:rPr>
              <a:t>حاملگی خارج از رحم (حاملگی نا بجا)</a:t>
            </a:r>
            <a:br>
              <a:rPr lang="fa-IR" sz="2000" b="1" dirty="0">
                <a:solidFill>
                  <a:schemeClr val="bg2">
                    <a:lumMod val="25000"/>
                  </a:schemeClr>
                </a:solidFill>
                <a:latin typeface="Calibri" panose="020F0502020204030204" pitchFamily="34" charset="0"/>
                <a:ea typeface="+mn-ea"/>
                <a:cs typeface="B Nazanin" panose="00000400000000000000" pitchFamily="2" charset="-78"/>
              </a:rPr>
            </a:br>
            <a:r>
              <a:rPr lang="fa-IR" sz="2000" b="1" dirty="0">
                <a:solidFill>
                  <a:schemeClr val="bg2">
                    <a:lumMod val="25000"/>
                  </a:schemeClr>
                </a:solidFill>
                <a:latin typeface="Calibri" panose="020F0502020204030204" pitchFamily="34" charset="0"/>
                <a:ea typeface="+mn-ea"/>
                <a:cs typeface="B Nazanin" panose="00000400000000000000" pitchFamily="2" charset="-78"/>
              </a:rPr>
              <a:t>بیماریهای تروفو بلاستیک</a:t>
            </a:r>
            <a:br>
              <a:rPr lang="fa-IR" sz="2000" b="1" dirty="0">
                <a:solidFill>
                  <a:schemeClr val="bg2">
                    <a:lumMod val="25000"/>
                  </a:schemeClr>
                </a:solidFill>
                <a:latin typeface="Calibri" panose="020F0502020204030204" pitchFamily="34" charset="0"/>
                <a:ea typeface="+mn-ea"/>
                <a:cs typeface="B Nazanin" panose="00000400000000000000" pitchFamily="2" charset="-78"/>
              </a:rPr>
            </a:br>
            <a:r>
              <a:rPr lang="fa-IR" sz="2000" b="1" dirty="0">
                <a:solidFill>
                  <a:schemeClr val="bg2">
                    <a:lumMod val="25000"/>
                  </a:schemeClr>
                </a:solidFill>
                <a:latin typeface="Calibri" panose="020F0502020204030204" pitchFamily="34" charset="0"/>
                <a:ea typeface="+mn-ea"/>
                <a:cs typeface="B Nazanin" panose="00000400000000000000" pitchFamily="2" charset="-78"/>
              </a:rPr>
              <a:t>صدمات و ضایعات سرویکس یا واژن </a:t>
            </a:r>
            <a:br>
              <a:rPr lang="fa-IR" sz="2000" b="1" dirty="0">
                <a:solidFill>
                  <a:schemeClr val="bg2">
                    <a:lumMod val="25000"/>
                  </a:schemeClr>
                </a:solidFill>
                <a:latin typeface="Calibri" panose="020F0502020204030204" pitchFamily="34" charset="0"/>
                <a:ea typeface="+mn-ea"/>
                <a:cs typeface="B Nazanin" panose="00000400000000000000" pitchFamily="2" charset="-78"/>
              </a:rPr>
            </a:br>
            <a:r>
              <a:rPr lang="fa-IR" sz="2000" b="1" dirty="0">
                <a:solidFill>
                  <a:schemeClr val="bg2">
                    <a:lumMod val="25000"/>
                  </a:schemeClr>
                </a:solidFill>
                <a:latin typeface="Calibri" panose="020F0502020204030204" pitchFamily="34" charset="0"/>
                <a:ea typeface="+mn-ea"/>
                <a:cs typeface="B Nazanin" panose="00000400000000000000" pitchFamily="2" charset="-78"/>
              </a:rPr>
              <a:t>اختلالات خونی </a:t>
            </a:r>
            <a:br>
              <a:rPr lang="fa-IR" sz="2000" b="1" dirty="0">
                <a:solidFill>
                  <a:schemeClr val="bg2">
                    <a:lumMod val="25000"/>
                  </a:schemeClr>
                </a:solidFill>
                <a:latin typeface="Calibri" panose="020F0502020204030204" pitchFamily="34" charset="0"/>
                <a:ea typeface="+mn-ea"/>
                <a:cs typeface="B Nazanin" panose="00000400000000000000" pitchFamily="2" charset="-78"/>
              </a:rPr>
            </a:br>
            <a:r>
              <a:rPr lang="fa-IR" sz="2000" b="1" dirty="0">
                <a:solidFill>
                  <a:schemeClr val="bg2">
                    <a:lumMod val="25000"/>
                  </a:schemeClr>
                </a:solidFill>
                <a:latin typeface="Calibri" panose="020F0502020204030204" pitchFamily="34" charset="0"/>
                <a:ea typeface="+mn-ea"/>
                <a:cs typeface="B Nazanin" panose="00000400000000000000" pitchFamily="2" charset="-78"/>
              </a:rPr>
              <a:t>خونریزی ناشی از جایگزینی جفت </a:t>
            </a:r>
            <a:br>
              <a:rPr lang="fa-IR" sz="2000" b="1" dirty="0">
                <a:solidFill>
                  <a:schemeClr val="bg2">
                    <a:lumMod val="25000"/>
                  </a:schemeClr>
                </a:solidFill>
                <a:latin typeface="Calibri" panose="020F0502020204030204" pitchFamily="34" charset="0"/>
                <a:ea typeface="+mn-ea"/>
                <a:cs typeface="B Nazanin" panose="00000400000000000000" pitchFamily="2" charset="-78"/>
              </a:rPr>
            </a:br>
            <a:r>
              <a:rPr lang="fa-IR" sz="2000" b="1" dirty="0">
                <a:cs typeface="B Titr" pitchFamily="2" charset="-78"/>
              </a:rPr>
              <a:t/>
            </a:r>
            <a:br>
              <a:rPr lang="fa-IR" sz="2000" b="1" dirty="0">
                <a:cs typeface="B Titr" pitchFamily="2" charset="-78"/>
              </a:rPr>
            </a:br>
            <a:r>
              <a:rPr lang="fa-IR" sz="2000" dirty="0">
                <a:cs typeface="B Titr" pitchFamily="2" charset="-78"/>
              </a:rPr>
              <a:t/>
            </a:r>
            <a:br>
              <a:rPr lang="fa-IR" sz="2000" dirty="0">
                <a:cs typeface="B Titr" pitchFamily="2" charset="-78"/>
              </a:rPr>
            </a:br>
            <a:r>
              <a:rPr lang="fa-IR" sz="2000" dirty="0">
                <a:cs typeface="B Titr" pitchFamily="2" charset="-78"/>
              </a:rPr>
              <a:t/>
            </a:r>
            <a:br>
              <a:rPr lang="fa-IR" sz="2000" dirty="0">
                <a:cs typeface="B Titr" pitchFamily="2" charset="-78"/>
              </a:rPr>
            </a:br>
            <a:r>
              <a:rPr lang="fa-IR" sz="2000" dirty="0">
                <a:cs typeface="B Titr" pitchFamily="2" charset="-78"/>
              </a:rPr>
              <a:t/>
            </a:r>
            <a:br>
              <a:rPr lang="fa-IR" sz="2000" dirty="0">
                <a:cs typeface="B Titr" pitchFamily="2" charset="-78"/>
              </a:rPr>
            </a:br>
            <a:r>
              <a:rPr lang="fa-IR" sz="2000" dirty="0">
                <a:cs typeface="B Titr" pitchFamily="2" charset="-78"/>
              </a:rPr>
              <a:t/>
            </a:r>
            <a:br>
              <a:rPr lang="fa-IR" sz="2000" dirty="0">
                <a:cs typeface="B Titr" pitchFamily="2" charset="-78"/>
              </a:rPr>
            </a:br>
            <a:endParaRPr lang="fa-IR" sz="2000" dirty="0">
              <a:cs typeface="B Titr" pitchFamily="2" charset="-78"/>
            </a:endParaRPr>
          </a:p>
        </p:txBody>
      </p:sp>
    </p:spTree>
    <p:extLst>
      <p:ext uri="{BB962C8B-B14F-4D97-AF65-F5344CB8AC3E}">
        <p14:creationId xmlns:p14="http://schemas.microsoft.com/office/powerpoint/2010/main" val="190826931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fa-IR" sz="2800" dirty="0">
                <a:solidFill>
                  <a:schemeClr val="tx1"/>
                </a:solidFill>
                <a:cs typeface="B Titr" pitchFamily="2" charset="-78"/>
              </a:rPr>
              <a:t>انواع بالینی سقط خود بخودی وخصوصیات آنها </a:t>
            </a:r>
          </a:p>
        </p:txBody>
      </p:sp>
      <p:sp>
        <p:nvSpPr>
          <p:cNvPr id="3" name="Content Placeholder 2"/>
          <p:cNvSpPr>
            <a:spLocks noGrp="1"/>
          </p:cNvSpPr>
          <p:nvPr>
            <p:ph sz="quarter" idx="1"/>
          </p:nvPr>
        </p:nvSpPr>
        <p:spPr>
          <a:xfrm>
            <a:off x="1764535" y="1524000"/>
            <a:ext cx="8839200" cy="4724400"/>
          </a:xfrm>
        </p:spPr>
        <p:txBody>
          <a:bodyPr>
            <a:noAutofit/>
          </a:bodyPr>
          <a:lstStyle/>
          <a:p>
            <a:pPr marL="285750" indent="-285750" algn="r" rtl="1">
              <a:buFont typeface="Wingdings" pitchFamily="2" charset="2"/>
              <a:buChar char="q"/>
            </a:pPr>
            <a:r>
              <a:rPr lang="fa-IR" sz="2000" b="1" cap="all" dirty="0">
                <a:latin typeface="+mj-lt"/>
                <a:ea typeface="+mj-ea"/>
                <a:cs typeface="B Nazanin" pitchFamily="2" charset="-78"/>
              </a:rPr>
              <a:t>تهدید به سقط    </a:t>
            </a:r>
          </a:p>
          <a:p>
            <a:pPr marL="0" indent="0" algn="r" rtl="1">
              <a:buNone/>
            </a:pPr>
            <a:r>
              <a:rPr lang="en-US" sz="1800" cap="all" dirty="0">
                <a:latin typeface="+mj-lt"/>
                <a:ea typeface="+mj-ea"/>
                <a:cs typeface="B Nazanin" pitchFamily="2" charset="-78"/>
              </a:rPr>
              <a:t>    </a:t>
            </a:r>
            <a:r>
              <a:rPr lang="fa-IR" sz="2000" b="1" dirty="0">
                <a:solidFill>
                  <a:schemeClr val="bg2">
                    <a:lumMod val="25000"/>
                  </a:schemeClr>
                </a:solidFill>
                <a:latin typeface="Calibri" panose="020F0502020204030204" pitchFamily="34" charset="0"/>
                <a:cs typeface="B Nazanin" panose="00000400000000000000" pitchFamily="2" charset="-78"/>
              </a:rPr>
              <a:t>علایم :لکه بینی یا خونریزی کم ،درد سوپرا پوبیک ،تداوم علایم حاملگی </a:t>
            </a:r>
          </a:p>
          <a:p>
            <a:pPr marL="0" indent="0" algn="r" rtl="1">
              <a:buNone/>
            </a:pPr>
            <a:r>
              <a:rPr lang="fa-IR" sz="2000" b="1" dirty="0">
                <a:solidFill>
                  <a:schemeClr val="bg2">
                    <a:lumMod val="25000"/>
                  </a:schemeClr>
                </a:solidFill>
                <a:latin typeface="Calibri" panose="020F0502020204030204" pitchFamily="34" charset="0"/>
                <a:cs typeface="B Nazanin" panose="00000400000000000000" pitchFamily="2" charset="-78"/>
              </a:rPr>
              <a:t>    </a:t>
            </a:r>
            <a:r>
              <a:rPr lang="en-US" sz="2000" b="1" dirty="0">
                <a:solidFill>
                  <a:schemeClr val="bg2">
                    <a:lumMod val="25000"/>
                  </a:schemeClr>
                </a:solidFill>
                <a:latin typeface="Calibri" panose="020F0502020204030204" pitchFamily="34" charset="0"/>
                <a:cs typeface="B Nazanin" panose="00000400000000000000" pitchFamily="2" charset="-78"/>
              </a:rPr>
              <a:t>  </a:t>
            </a:r>
            <a:r>
              <a:rPr lang="fa-IR" sz="2000" b="1" dirty="0">
                <a:solidFill>
                  <a:schemeClr val="bg2">
                    <a:lumMod val="25000"/>
                  </a:schemeClr>
                </a:solidFill>
                <a:latin typeface="Calibri" panose="020F0502020204030204" pitchFamily="34" charset="0"/>
                <a:cs typeface="B Nazanin" panose="00000400000000000000" pitchFamily="2" charset="-78"/>
              </a:rPr>
              <a:t> نشانه ها:دهانه رحم بسته ،قوام رحم وسرویکس طبیعی ،جنین زنده </a:t>
            </a:r>
          </a:p>
          <a:p>
            <a:pPr marL="285750" indent="-285750" algn="r" rtl="1">
              <a:buFont typeface="Wingdings" pitchFamily="2" charset="2"/>
              <a:buChar char="q"/>
            </a:pPr>
            <a:r>
              <a:rPr lang="fa-IR" sz="2000" b="1" cap="all" dirty="0" smtClean="0">
                <a:latin typeface="+mj-lt"/>
                <a:ea typeface="+mj-ea"/>
                <a:cs typeface="B Nazanin" pitchFamily="2" charset="-78"/>
              </a:rPr>
              <a:t>سقط </a:t>
            </a:r>
            <a:r>
              <a:rPr lang="fa-IR" sz="2000" b="1" cap="all" dirty="0">
                <a:latin typeface="+mj-lt"/>
                <a:ea typeface="+mj-ea"/>
                <a:cs typeface="B Nazanin" pitchFamily="2" charset="-78"/>
              </a:rPr>
              <a:t>اجتناب نا پذیر :</a:t>
            </a:r>
          </a:p>
          <a:p>
            <a:pPr marL="0" indent="0" algn="r" rtl="1">
              <a:buNone/>
            </a:pPr>
            <a:r>
              <a:rPr lang="fa-IR" sz="2000" cap="all" dirty="0">
                <a:latin typeface="+mj-lt"/>
                <a:ea typeface="+mj-ea"/>
                <a:cs typeface="B Nazanin" pitchFamily="2" charset="-78"/>
              </a:rPr>
              <a:t>  </a:t>
            </a:r>
            <a:r>
              <a:rPr lang="fa-IR" sz="2000" b="1" dirty="0">
                <a:solidFill>
                  <a:schemeClr val="bg2">
                    <a:lumMod val="25000"/>
                  </a:schemeClr>
                </a:solidFill>
                <a:latin typeface="Calibri" panose="020F0502020204030204" pitchFamily="34" charset="0"/>
                <a:cs typeface="B Nazanin" panose="00000400000000000000" pitchFamily="2" charset="-78"/>
              </a:rPr>
              <a:t>علایم:خونریزی متوسط ،کرامپ متوسط تا شدید رحمی ویا پارگی کیسه آب </a:t>
            </a:r>
          </a:p>
          <a:p>
            <a:pPr marL="0" indent="0" algn="r" rtl="1">
              <a:buNone/>
            </a:pPr>
            <a:r>
              <a:rPr lang="fa-IR" sz="2000" b="1" dirty="0">
                <a:solidFill>
                  <a:schemeClr val="bg2">
                    <a:lumMod val="25000"/>
                  </a:schemeClr>
                </a:solidFill>
                <a:latin typeface="Calibri" panose="020F0502020204030204" pitchFamily="34" charset="0"/>
                <a:cs typeface="B Nazanin" panose="00000400000000000000" pitchFamily="2" charset="-78"/>
              </a:rPr>
              <a:t>  نشانه ها،اتساع سرویکس بیشاز یک سانتی متر ،وجود جنین و جفت داخل رحم ،جنین یا مرده یا خواهد مرد.</a:t>
            </a:r>
          </a:p>
          <a:p>
            <a:pPr marL="285750" indent="-285750" algn="r" rtl="1">
              <a:buFont typeface="Wingdings" pitchFamily="2" charset="2"/>
              <a:buChar char="q"/>
            </a:pPr>
            <a:r>
              <a:rPr lang="fa-IR" sz="2000" b="1" cap="all" dirty="0" smtClean="0">
                <a:latin typeface="+mj-lt"/>
                <a:ea typeface="+mj-ea"/>
                <a:cs typeface="B Nazanin" pitchFamily="2" charset="-78"/>
              </a:rPr>
              <a:t>سقط </a:t>
            </a:r>
            <a:r>
              <a:rPr lang="fa-IR" sz="2000" b="1" cap="all" dirty="0">
                <a:latin typeface="+mj-lt"/>
                <a:ea typeface="+mj-ea"/>
                <a:cs typeface="B Nazanin" pitchFamily="2" charset="-78"/>
              </a:rPr>
              <a:t>ناقص:</a:t>
            </a:r>
          </a:p>
          <a:p>
            <a:pPr marL="0" indent="0" algn="r" rtl="1">
              <a:buNone/>
            </a:pPr>
            <a:r>
              <a:rPr lang="fa-IR" sz="2000" b="1" dirty="0">
                <a:solidFill>
                  <a:schemeClr val="bg2">
                    <a:lumMod val="25000"/>
                  </a:schemeClr>
                </a:solidFill>
                <a:latin typeface="Calibri" panose="020F0502020204030204" pitchFamily="34" charset="0"/>
                <a:cs typeface="B Nazanin" panose="00000400000000000000" pitchFamily="2" charset="-78"/>
              </a:rPr>
              <a:t>     علایم :خونریزی و کرامپ متوسط تا شدید،دفع بافت </a:t>
            </a:r>
          </a:p>
          <a:p>
            <a:pPr marL="0" indent="0" algn="r" rtl="1">
              <a:buNone/>
            </a:pPr>
            <a:r>
              <a:rPr lang="fa-IR" sz="2000" b="1" dirty="0">
                <a:solidFill>
                  <a:schemeClr val="bg2">
                    <a:lumMod val="25000"/>
                  </a:schemeClr>
                </a:solidFill>
                <a:latin typeface="Calibri" panose="020F0502020204030204" pitchFamily="34" charset="0"/>
                <a:cs typeface="B Nazanin" panose="00000400000000000000" pitchFamily="2" charset="-78"/>
              </a:rPr>
              <a:t>     نشانه ها :دهانه رحم باز ،مشاهده قسمتی از محصولات حاملگی دفع  شده  ،کاهش اندازه رحم</a:t>
            </a:r>
          </a:p>
          <a:p>
            <a:pPr marL="0" indent="0" algn="r" rtl="1"/>
            <a:endParaRPr lang="fa-IR" sz="2000" cap="all" dirty="0">
              <a:latin typeface="+mj-lt"/>
              <a:ea typeface="+mj-ea"/>
              <a:cs typeface="B Nazanin" pitchFamily="2" charset="-78"/>
            </a:endParaRPr>
          </a:p>
          <a:p>
            <a:pPr marL="0" indent="0" algn="r" rtl="1"/>
            <a:r>
              <a:rPr lang="fa-IR" sz="2000" cap="all" dirty="0">
                <a:latin typeface="+mj-lt"/>
                <a:ea typeface="+mj-ea"/>
                <a:cs typeface="B Nazanin" pitchFamily="2" charset="-78"/>
              </a:rPr>
              <a:t>    </a:t>
            </a:r>
          </a:p>
        </p:txBody>
      </p:sp>
    </p:spTree>
    <p:extLst>
      <p:ext uri="{BB962C8B-B14F-4D97-AF65-F5344CB8AC3E}">
        <p14:creationId xmlns:p14="http://schemas.microsoft.com/office/powerpoint/2010/main" val="3769801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10130" y="1058537"/>
            <a:ext cx="10058400" cy="4229100"/>
          </a:xfrm>
        </p:spPr>
        <p:txBody>
          <a:bodyPr>
            <a:normAutofit fontScale="85000" lnSpcReduction="20000"/>
          </a:bodyPr>
          <a:lstStyle/>
          <a:p>
            <a:pPr algn="r" rtl="1"/>
            <a:r>
              <a:rPr lang="fa-IR" b="1" dirty="0">
                <a:solidFill>
                  <a:srgbClr val="000000"/>
                </a:solidFill>
                <a:cs typeface="B Titr" pitchFamily="2" charset="-78"/>
              </a:rPr>
              <a:t>سقط کامل :</a:t>
            </a:r>
            <a:r>
              <a:rPr lang="fa-IR" b="1" dirty="0">
                <a:solidFill>
                  <a:srgbClr val="000000"/>
                </a:solidFill>
                <a:cs typeface="B Nazanin" pitchFamily="2" charset="-78"/>
              </a:rPr>
              <a:t/>
            </a:r>
            <a:br>
              <a:rPr lang="fa-IR" b="1" dirty="0">
                <a:solidFill>
                  <a:srgbClr val="000000"/>
                </a:solidFill>
                <a:cs typeface="B Nazanin" pitchFamily="2" charset="-78"/>
              </a:rPr>
            </a:br>
            <a:r>
              <a:rPr lang="fa-IR" b="1" dirty="0">
                <a:solidFill>
                  <a:srgbClr val="000000"/>
                </a:solidFill>
                <a:cs typeface="B Nazanin" pitchFamily="2" charset="-78"/>
              </a:rPr>
              <a:t> </a:t>
            </a:r>
            <a:r>
              <a:rPr lang="fa-IR" b="1" dirty="0">
                <a:solidFill>
                  <a:schemeClr val="bg2">
                    <a:lumMod val="25000"/>
                  </a:schemeClr>
                </a:solidFill>
                <a:latin typeface="Calibri" panose="020F0502020204030204" pitchFamily="34" charset="0"/>
                <a:cs typeface="B Nazanin" panose="00000400000000000000" pitchFamily="2" charset="-78"/>
              </a:rPr>
              <a:t>علایم:سابقه ی خونریزی یا کرامپ ویا درحال حاضر کاهش یا قطع آن ها ،دفع کامل جنین</a:t>
            </a:r>
            <a:r>
              <a:rPr lang="en-US" b="1" dirty="0">
                <a:solidFill>
                  <a:schemeClr val="bg2">
                    <a:lumMod val="25000"/>
                  </a:schemeClr>
                </a:solidFill>
                <a:latin typeface="Calibri" panose="020F0502020204030204" pitchFamily="34" charset="0"/>
                <a:cs typeface="B Nazanin" panose="00000400000000000000" pitchFamily="2" charset="-78"/>
              </a:rPr>
              <a:t>  </a:t>
            </a:r>
            <a:r>
              <a:rPr lang="fa-IR" b="1" dirty="0">
                <a:solidFill>
                  <a:schemeClr val="bg2">
                    <a:lumMod val="25000"/>
                  </a:schemeClr>
                </a:solidFill>
                <a:latin typeface="Calibri" panose="020F0502020204030204" pitchFamily="34" charset="0"/>
                <a:cs typeface="B Nazanin" panose="00000400000000000000" pitchFamily="2" charset="-78"/>
              </a:rPr>
              <a:t>و</a:t>
            </a:r>
            <a:r>
              <a:rPr lang="en-US" b="1" dirty="0">
                <a:solidFill>
                  <a:schemeClr val="bg2">
                    <a:lumMod val="25000"/>
                  </a:schemeClr>
                </a:solidFill>
                <a:latin typeface="Calibri" panose="020F0502020204030204" pitchFamily="34" charset="0"/>
                <a:cs typeface="B Nazanin" panose="00000400000000000000" pitchFamily="2" charset="-78"/>
              </a:rPr>
              <a:t> </a:t>
            </a:r>
            <a:r>
              <a:rPr lang="fa-IR" b="1" dirty="0">
                <a:solidFill>
                  <a:schemeClr val="bg2">
                    <a:lumMod val="25000"/>
                  </a:schemeClr>
                </a:solidFill>
                <a:latin typeface="Calibri" panose="020F0502020204030204" pitchFamily="34" charset="0"/>
                <a:cs typeface="B Nazanin" panose="00000400000000000000" pitchFamily="2" charset="-78"/>
              </a:rPr>
              <a:t>جفت</a:t>
            </a:r>
            <a:br>
              <a:rPr lang="fa-IR" b="1" dirty="0">
                <a:solidFill>
                  <a:schemeClr val="bg2">
                    <a:lumMod val="25000"/>
                  </a:schemeClr>
                </a:solidFill>
                <a:latin typeface="Calibri" panose="020F0502020204030204" pitchFamily="34" charset="0"/>
                <a:cs typeface="B Nazanin" panose="00000400000000000000" pitchFamily="2" charset="-78"/>
              </a:rPr>
            </a:br>
            <a:r>
              <a:rPr lang="fa-IR" b="1" dirty="0">
                <a:solidFill>
                  <a:schemeClr val="bg2">
                    <a:lumMod val="25000"/>
                  </a:schemeClr>
                </a:solidFill>
                <a:latin typeface="Calibri" panose="020F0502020204030204" pitchFamily="34" charset="0"/>
                <a:cs typeface="B Nazanin" panose="00000400000000000000" pitchFamily="2" charset="-78"/>
              </a:rPr>
              <a:t>  نشانه ها :باز یا بسته بودن سرویکس ،کوچک شدن رحم</a:t>
            </a:r>
            <a:r>
              <a:rPr lang="en-US" b="1" dirty="0">
                <a:solidFill>
                  <a:schemeClr val="bg2">
                    <a:lumMod val="25000"/>
                  </a:schemeClr>
                </a:solidFill>
                <a:latin typeface="Calibri" panose="020F0502020204030204" pitchFamily="34" charset="0"/>
                <a:cs typeface="B Nazanin" panose="00000400000000000000" pitchFamily="2" charset="-78"/>
              </a:rPr>
              <a:t/>
            </a:r>
            <a:br>
              <a:rPr lang="en-US" b="1" dirty="0">
                <a:solidFill>
                  <a:schemeClr val="bg2">
                    <a:lumMod val="25000"/>
                  </a:schemeClr>
                </a:solidFill>
                <a:latin typeface="Calibri" panose="020F0502020204030204" pitchFamily="34" charset="0"/>
                <a:cs typeface="B Nazanin" panose="00000400000000000000" pitchFamily="2" charset="-78"/>
              </a:rPr>
            </a:br>
            <a:r>
              <a:rPr lang="en-US" dirty="0">
                <a:cs typeface="B Nazanin" pitchFamily="2" charset="-78"/>
              </a:rPr>
              <a:t/>
            </a:r>
            <a:br>
              <a:rPr lang="en-US" dirty="0">
                <a:cs typeface="B Nazanin" pitchFamily="2" charset="-78"/>
              </a:rPr>
            </a:br>
            <a:r>
              <a:rPr lang="en-US" dirty="0">
                <a:cs typeface="B Nazanin" pitchFamily="2" charset="-78"/>
              </a:rPr>
              <a:t/>
            </a:r>
            <a:br>
              <a:rPr lang="en-US" dirty="0">
                <a:cs typeface="B Nazanin" pitchFamily="2" charset="-78"/>
              </a:rPr>
            </a:br>
            <a:r>
              <a:rPr lang="fa-IR" b="1" dirty="0">
                <a:solidFill>
                  <a:srgbClr val="000000"/>
                </a:solidFill>
                <a:cs typeface="B Titr" pitchFamily="2" charset="-78"/>
              </a:rPr>
              <a:t>سقط فراموش شده :</a:t>
            </a:r>
            <a:r>
              <a:rPr lang="fa-IR" b="1" dirty="0">
                <a:cs typeface="B Nazanin" pitchFamily="2" charset="-78"/>
              </a:rPr>
              <a:t/>
            </a:r>
            <a:br>
              <a:rPr lang="fa-IR" b="1" dirty="0">
                <a:cs typeface="B Nazanin" pitchFamily="2" charset="-78"/>
              </a:rPr>
            </a:br>
            <a:r>
              <a:rPr lang="fa-IR" b="1" dirty="0">
                <a:solidFill>
                  <a:schemeClr val="bg2">
                    <a:lumMod val="25000"/>
                  </a:schemeClr>
                </a:solidFill>
                <a:latin typeface="Calibri" panose="020F0502020204030204" pitchFamily="34" charset="0"/>
                <a:cs typeface="B Nazanin" panose="00000400000000000000" pitchFamily="2" charset="-78"/>
              </a:rPr>
              <a:t>علایم:ازبین رفتن علایم حاملگی (تهوع –استفراغ-احتقان پستان و...</a:t>
            </a:r>
            <a:br>
              <a:rPr lang="fa-IR" b="1" dirty="0">
                <a:solidFill>
                  <a:schemeClr val="bg2">
                    <a:lumMod val="25000"/>
                  </a:schemeClr>
                </a:solidFill>
                <a:latin typeface="Calibri" panose="020F0502020204030204" pitchFamily="34" charset="0"/>
                <a:cs typeface="B Nazanin" panose="00000400000000000000" pitchFamily="2" charset="-78"/>
              </a:rPr>
            </a:br>
            <a:r>
              <a:rPr lang="fa-IR" b="1" dirty="0">
                <a:solidFill>
                  <a:schemeClr val="bg2">
                    <a:lumMod val="25000"/>
                  </a:schemeClr>
                </a:solidFill>
                <a:latin typeface="Calibri" panose="020F0502020204030204" pitchFamily="34" charset="0"/>
                <a:cs typeface="B Nazanin" panose="00000400000000000000" pitchFamily="2" charset="-78"/>
              </a:rPr>
              <a:t>نشانه ها:سرویکس بسته ،اندازه رحم کوچکتر از حد انتظار ،جنین مرده ،از بین رفتن نشانه های حاملگی</a:t>
            </a:r>
            <a:br>
              <a:rPr lang="fa-IR" b="1" dirty="0">
                <a:solidFill>
                  <a:schemeClr val="bg2">
                    <a:lumMod val="25000"/>
                  </a:schemeClr>
                </a:solidFill>
                <a:latin typeface="Calibri" panose="020F0502020204030204" pitchFamily="34" charset="0"/>
                <a:cs typeface="B Nazanin" panose="00000400000000000000" pitchFamily="2" charset="-78"/>
              </a:rPr>
            </a:br>
            <a:r>
              <a:rPr lang="fa-IR" b="1" dirty="0">
                <a:cs typeface="B Nazanin" pitchFamily="2" charset="-78"/>
              </a:rPr>
              <a:t/>
            </a:r>
            <a:br>
              <a:rPr lang="fa-IR" b="1" dirty="0">
                <a:cs typeface="B Nazanin" pitchFamily="2" charset="-78"/>
              </a:rPr>
            </a:br>
            <a:r>
              <a:rPr lang="fa-IR" b="1" dirty="0">
                <a:solidFill>
                  <a:srgbClr val="000000"/>
                </a:solidFill>
                <a:cs typeface="B Titr" pitchFamily="2" charset="-78"/>
              </a:rPr>
              <a:t>سقط عفونی:</a:t>
            </a:r>
            <a:r>
              <a:rPr lang="fa-IR" b="1" dirty="0">
                <a:solidFill>
                  <a:srgbClr val="000000"/>
                </a:solidFill>
                <a:cs typeface="B Nazanin" pitchFamily="2" charset="-78"/>
              </a:rPr>
              <a:t/>
            </a:r>
            <a:br>
              <a:rPr lang="fa-IR" b="1" dirty="0">
                <a:solidFill>
                  <a:srgbClr val="000000"/>
                </a:solidFill>
                <a:cs typeface="B Nazanin" pitchFamily="2" charset="-78"/>
              </a:rPr>
            </a:br>
            <a:r>
              <a:rPr lang="fa-IR" b="1" dirty="0">
                <a:solidFill>
                  <a:schemeClr val="bg2">
                    <a:lumMod val="25000"/>
                  </a:schemeClr>
                </a:solidFill>
                <a:latin typeface="Calibri" panose="020F0502020204030204" pitchFamily="34" charset="0"/>
                <a:cs typeface="B Nazanin" panose="00000400000000000000" pitchFamily="2" charset="-78"/>
              </a:rPr>
              <a:t>علایم :خونریزی ،کرامپ متوسط تا شدیدرحمی ،تب ،ترشح بد بوی واژینال</a:t>
            </a:r>
            <a:br>
              <a:rPr lang="fa-IR" b="1" dirty="0">
                <a:solidFill>
                  <a:schemeClr val="bg2">
                    <a:lumMod val="25000"/>
                  </a:schemeClr>
                </a:solidFill>
                <a:latin typeface="Calibri" panose="020F0502020204030204" pitchFamily="34" charset="0"/>
                <a:cs typeface="B Nazanin" panose="00000400000000000000" pitchFamily="2" charset="-78"/>
              </a:rPr>
            </a:br>
            <a:r>
              <a:rPr lang="fa-IR" b="1" dirty="0">
                <a:solidFill>
                  <a:schemeClr val="bg2">
                    <a:lumMod val="25000"/>
                  </a:schemeClr>
                </a:solidFill>
                <a:latin typeface="Calibri" panose="020F0502020204030204" pitchFamily="34" charset="0"/>
                <a:cs typeface="B Nazanin" panose="00000400000000000000" pitchFamily="2" charset="-78"/>
              </a:rPr>
              <a:t>نشانه ها :سرویکس معمولا باز ،حساسیت رحم و سرویکس ،ترشحات چرکی یا خونابه ای بدبو ،اختلال برخی ارگان ها</a:t>
            </a:r>
            <a:br>
              <a:rPr lang="fa-IR" b="1" dirty="0">
                <a:solidFill>
                  <a:schemeClr val="bg2">
                    <a:lumMod val="25000"/>
                  </a:schemeClr>
                </a:solidFill>
                <a:latin typeface="Calibri" panose="020F0502020204030204" pitchFamily="34" charset="0"/>
                <a:cs typeface="B Nazanin" panose="00000400000000000000" pitchFamily="2" charset="-78"/>
              </a:rPr>
            </a:br>
            <a:r>
              <a:rPr lang="fa-IR" b="1" dirty="0">
                <a:solidFill>
                  <a:srgbClr val="000000"/>
                </a:solidFill>
                <a:cs typeface="B Titr" pitchFamily="2" charset="-78"/>
              </a:rPr>
              <a:t>سقط تکراری: </a:t>
            </a:r>
            <a:r>
              <a:rPr lang="fa-IR" b="1" dirty="0">
                <a:solidFill>
                  <a:schemeClr val="bg2">
                    <a:lumMod val="25000"/>
                  </a:schemeClr>
                </a:solidFill>
                <a:latin typeface="Calibri" panose="020F0502020204030204" pitchFamily="34" charset="0"/>
                <a:cs typeface="B Nazanin" panose="00000400000000000000" pitchFamily="2" charset="-78"/>
              </a:rPr>
              <a:t>سرویکس نارسا ، اختلالات آندوکرین</a:t>
            </a:r>
            <a:br>
              <a:rPr lang="fa-IR" b="1" dirty="0">
                <a:solidFill>
                  <a:schemeClr val="bg2">
                    <a:lumMod val="25000"/>
                  </a:schemeClr>
                </a:solidFill>
                <a:latin typeface="Calibri" panose="020F0502020204030204" pitchFamily="34" charset="0"/>
                <a:cs typeface="B Nazanin" panose="00000400000000000000" pitchFamily="2" charset="-78"/>
              </a:rPr>
            </a:br>
            <a:r>
              <a:rPr lang="fa-IR" b="1" dirty="0">
                <a:cs typeface="B Nazanin" pitchFamily="2" charset="-78"/>
              </a:rPr>
              <a:t/>
            </a:r>
            <a:br>
              <a:rPr lang="fa-IR" b="1" dirty="0">
                <a:cs typeface="B Nazanin" pitchFamily="2" charset="-78"/>
              </a:rPr>
            </a:br>
            <a:endParaRPr lang="fa-IR" dirty="0"/>
          </a:p>
        </p:txBody>
      </p:sp>
    </p:spTree>
    <p:extLst>
      <p:ext uri="{BB962C8B-B14F-4D97-AF65-F5344CB8AC3E}">
        <p14:creationId xmlns:p14="http://schemas.microsoft.com/office/powerpoint/2010/main" val="4122376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sz="4400" dirty="0">
                <a:solidFill>
                  <a:srgbClr val="000000"/>
                </a:solidFill>
                <a:latin typeface="Franklin Gothic Book" pitchFamily="34" charset="0"/>
                <a:cs typeface="B Zar" pitchFamily="2" charset="-78"/>
              </a:rPr>
              <a:t>" </a:t>
            </a:r>
            <a:r>
              <a:rPr lang="fa-IR" sz="2800" dirty="0">
                <a:solidFill>
                  <a:schemeClr val="tx1"/>
                </a:solidFill>
                <a:cs typeface="B Titr" pitchFamily="2" charset="-78"/>
              </a:rPr>
              <a:t>حاملگی مولار" مول هیداتیفرم</a:t>
            </a:r>
            <a:br>
              <a:rPr lang="fa-IR" sz="2800" dirty="0">
                <a:solidFill>
                  <a:schemeClr val="tx1"/>
                </a:solidFill>
                <a:cs typeface="B Titr" pitchFamily="2" charset="-78"/>
              </a:rPr>
            </a:br>
            <a:endParaRPr lang="fa-IR" sz="2800" dirty="0">
              <a:solidFill>
                <a:schemeClr val="tx1"/>
              </a:solidFill>
              <a:cs typeface="B Titr" pitchFamily="2" charset="-78"/>
            </a:endParaRPr>
          </a:p>
        </p:txBody>
      </p:sp>
      <p:sp>
        <p:nvSpPr>
          <p:cNvPr id="4" name="Content Placeholder 2"/>
          <p:cNvSpPr>
            <a:spLocks noGrp="1"/>
          </p:cNvSpPr>
          <p:nvPr>
            <p:ph idx="1"/>
          </p:nvPr>
        </p:nvSpPr>
        <p:spPr bwMode="auto">
          <a:noFill/>
          <a:ln>
            <a:miter lim="800000"/>
            <a:headEnd/>
            <a:tailEnd/>
          </a:ln>
        </p:spPr>
        <p:txBody>
          <a:bodyPr vert="horz" wrap="square" lIns="91440" tIns="45720" rIns="91440" bIns="45720" numCol="1" anchor="t" anchorCtr="0" compatLnSpc="1">
            <a:prstTxWarp prst="textNoShape">
              <a:avLst/>
            </a:prstTxWarp>
            <a:normAutofit/>
          </a:bodyPr>
          <a:lstStyle/>
          <a:p>
            <a:pPr algn="r" rtl="1">
              <a:spcBef>
                <a:spcPts val="800"/>
              </a:spcBef>
              <a:buFontTx/>
              <a:buNone/>
            </a:pPr>
            <a:endParaRPr lang="en-US" sz="2800" b="1" dirty="0" smtClean="0">
              <a:solidFill>
                <a:srgbClr val="000000"/>
              </a:solidFill>
              <a:latin typeface="Franklin Gothic Book" pitchFamily="34" charset="0"/>
              <a:cs typeface="B Zar" pitchFamily="2" charset="-78"/>
            </a:endParaRPr>
          </a:p>
          <a:p>
            <a:pPr algn="just" rtl="1">
              <a:lnSpc>
                <a:spcPct val="200000"/>
              </a:lnSpc>
              <a:spcBef>
                <a:spcPts val="800"/>
              </a:spcBef>
            </a:pPr>
            <a:r>
              <a:rPr lang="fa-IR" sz="2000" b="1" dirty="0">
                <a:solidFill>
                  <a:schemeClr val="bg2">
                    <a:lumMod val="25000"/>
                  </a:schemeClr>
                </a:solidFill>
                <a:latin typeface="Calibri" panose="020F0502020204030204" pitchFamily="34" charset="0"/>
                <a:cs typeface="B Nazanin" panose="00000400000000000000" pitchFamily="2" charset="-78"/>
              </a:rPr>
              <a:t>اختلالات غیر طبیعی مربوط به جفت </a:t>
            </a:r>
            <a:endParaRPr lang="en-US" sz="2000" b="1" dirty="0">
              <a:solidFill>
                <a:schemeClr val="bg2">
                  <a:lumMod val="25000"/>
                </a:schemeClr>
              </a:solidFill>
              <a:latin typeface="Calibri" panose="020F0502020204030204" pitchFamily="34" charset="0"/>
              <a:cs typeface="B Nazanin" panose="00000400000000000000" pitchFamily="2" charset="-78"/>
            </a:endParaRPr>
          </a:p>
          <a:p>
            <a:pPr algn="just" rtl="1">
              <a:lnSpc>
                <a:spcPct val="200000"/>
              </a:lnSpc>
              <a:spcBef>
                <a:spcPts val="800"/>
              </a:spcBef>
            </a:pPr>
            <a:r>
              <a:rPr lang="fa-IR" sz="2000" b="1" dirty="0">
                <a:solidFill>
                  <a:schemeClr val="bg2">
                    <a:lumMod val="25000"/>
                  </a:schemeClr>
                </a:solidFill>
                <a:latin typeface="Calibri" panose="020F0502020204030204" pitchFamily="34" charset="0"/>
                <a:cs typeface="B Nazanin" panose="00000400000000000000" pitchFamily="2" charset="-78"/>
              </a:rPr>
              <a:t>تخریب پرزها و سلول هایی که با مایع پر شده اند به صورت خوشه هایی از وزیکول که شبیه خوشه انگور هستند</a:t>
            </a:r>
            <a:endParaRPr lang="en-US" sz="2000" b="1" dirty="0">
              <a:solidFill>
                <a:schemeClr val="bg2">
                  <a:lumMod val="25000"/>
                </a:schemeClr>
              </a:solidFill>
              <a:latin typeface="Calibri" panose="020F0502020204030204" pitchFamily="34" charset="0"/>
              <a:cs typeface="B Nazanin" panose="00000400000000000000" pitchFamily="2" charset="-78"/>
            </a:endParaRPr>
          </a:p>
          <a:p>
            <a:pPr algn="just" rtl="1">
              <a:lnSpc>
                <a:spcPct val="200000"/>
              </a:lnSpc>
              <a:spcBef>
                <a:spcPts val="800"/>
              </a:spcBef>
            </a:pPr>
            <a:r>
              <a:rPr lang="fa-IR" sz="2000" b="1" dirty="0">
                <a:solidFill>
                  <a:schemeClr val="bg2">
                    <a:lumMod val="25000"/>
                  </a:schemeClr>
                </a:solidFill>
                <a:latin typeface="Calibri" panose="020F0502020204030204" pitchFamily="34" charset="0"/>
                <a:cs typeface="B Nazanin" panose="00000400000000000000" pitchFamily="2" charset="-78"/>
              </a:rPr>
              <a:t>رشد زیاد پرزهای کوریونی که به جنین اجازه رشد نمی دهد.</a:t>
            </a:r>
            <a:endParaRPr lang="en-US" sz="2000" b="1" dirty="0">
              <a:solidFill>
                <a:schemeClr val="bg2">
                  <a:lumMod val="25000"/>
                </a:schemeClr>
              </a:solidFill>
              <a:latin typeface="Calibri" panose="020F0502020204030204" pitchFamily="34" charset="0"/>
              <a:cs typeface="B Nazanin" panose="00000400000000000000" pitchFamily="2" charset="-78"/>
            </a:endParaRPr>
          </a:p>
          <a:p>
            <a:pPr algn="r" rtl="1">
              <a:spcBef>
                <a:spcPts val="800"/>
              </a:spcBef>
              <a:buFontTx/>
              <a:buNone/>
            </a:pPr>
            <a:endParaRPr lang="fa-IR" sz="2800" dirty="0" smtClean="0">
              <a:solidFill>
                <a:srgbClr val="000000"/>
              </a:solidFill>
              <a:latin typeface="Franklin Gothic Book" pitchFamily="34" charset="0"/>
              <a:cs typeface="B Zar" pitchFamily="2" charset="-78"/>
            </a:endParaRPr>
          </a:p>
          <a:p>
            <a:endParaRPr lang="en-US" sz="2800" dirty="0" smtClean="0">
              <a:cs typeface="B Zar" pitchFamily="2" charset="-78"/>
            </a:endParaRPr>
          </a:p>
        </p:txBody>
      </p:sp>
    </p:spTree>
    <p:extLst>
      <p:ext uri="{BB962C8B-B14F-4D97-AF65-F5344CB8AC3E}">
        <p14:creationId xmlns:p14="http://schemas.microsoft.com/office/powerpoint/2010/main" val="3018710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5214" y="304800"/>
            <a:ext cx="10058402" cy="1219200"/>
          </a:xfrm>
        </p:spPr>
        <p:txBody>
          <a:bodyPr>
            <a:normAutofit/>
          </a:bodyPr>
          <a:lstStyle/>
          <a:p>
            <a:pPr algn="r"/>
            <a:r>
              <a:rPr lang="fa-IR" sz="2800" dirty="0">
                <a:solidFill>
                  <a:schemeClr val="tx1"/>
                </a:solidFill>
                <a:cs typeface="B Titr" pitchFamily="2" charset="-78"/>
              </a:rPr>
              <a:t>علائم مول</a:t>
            </a:r>
          </a:p>
        </p:txBody>
      </p:sp>
      <p:sp>
        <p:nvSpPr>
          <p:cNvPr id="4" name="Content Placeholder 2"/>
          <p:cNvSpPr>
            <a:spLocks noGrp="1"/>
          </p:cNvSpPr>
          <p:nvPr>
            <p:ph idx="1"/>
          </p:nvPr>
        </p:nvSpPr>
        <p:spPr/>
        <p:txBody>
          <a:bodyPr>
            <a:normAutofit/>
          </a:bodyPr>
          <a:lstStyle/>
          <a:p>
            <a:pPr algn="just" rtl="1">
              <a:lnSpc>
                <a:spcPct val="80000"/>
              </a:lnSpc>
              <a:buFont typeface="Wingdings" pitchFamily="2" charset="2"/>
              <a:buChar char="q"/>
            </a:pPr>
            <a:r>
              <a:rPr lang="fa-IR" sz="2000" b="1" dirty="0">
                <a:solidFill>
                  <a:schemeClr val="bg2">
                    <a:lumMod val="25000"/>
                  </a:schemeClr>
                </a:solidFill>
                <a:latin typeface="Calibri" panose="020F0502020204030204" pitchFamily="34" charset="0"/>
                <a:cs typeface="B Nazanin" panose="00000400000000000000" pitchFamily="2" charset="-78"/>
              </a:rPr>
              <a:t>دفع بافت وزیکولی( مثل دانه انگو)ر که در 80% موارد دیده می شود.</a:t>
            </a:r>
          </a:p>
          <a:p>
            <a:pPr algn="just" rtl="1">
              <a:lnSpc>
                <a:spcPct val="80000"/>
              </a:lnSpc>
              <a:buFont typeface="Wingdings" pitchFamily="2" charset="2"/>
              <a:buChar char="q"/>
            </a:pPr>
            <a:r>
              <a:rPr lang="fa-IR" sz="2000" b="1" dirty="0">
                <a:solidFill>
                  <a:schemeClr val="bg2">
                    <a:lumMod val="25000"/>
                  </a:schemeClr>
                </a:solidFill>
                <a:latin typeface="Calibri" panose="020F0502020204030204" pitchFamily="34" charset="0"/>
                <a:cs typeface="B Nazanin" panose="00000400000000000000" pitchFamily="2" charset="-78"/>
              </a:rPr>
              <a:t>مشخص ترین علامت: خونریزی غیر طبیعی رحمی</a:t>
            </a:r>
          </a:p>
          <a:p>
            <a:pPr algn="just" rtl="1">
              <a:lnSpc>
                <a:spcPct val="80000"/>
              </a:lnSpc>
              <a:buFont typeface="Wingdings" pitchFamily="2" charset="2"/>
              <a:buChar char="q"/>
            </a:pPr>
            <a:r>
              <a:rPr lang="fa-IR" sz="2000" b="1" dirty="0">
                <a:solidFill>
                  <a:schemeClr val="bg2">
                    <a:lumMod val="25000"/>
                  </a:schemeClr>
                </a:solidFill>
                <a:latin typeface="Calibri" panose="020F0502020204030204" pitchFamily="34" charset="0"/>
                <a:cs typeface="B Nazanin" panose="00000400000000000000" pitchFamily="2" charset="-78"/>
              </a:rPr>
              <a:t> رحم بزرگ تر از سن حاملگی است</a:t>
            </a:r>
          </a:p>
          <a:p>
            <a:pPr algn="just" rtl="1">
              <a:lnSpc>
                <a:spcPct val="80000"/>
              </a:lnSpc>
              <a:buFont typeface="Wingdings" pitchFamily="2" charset="2"/>
              <a:buChar char="q"/>
            </a:pPr>
            <a:r>
              <a:rPr lang="fa-IR" sz="2000" b="1" dirty="0">
                <a:solidFill>
                  <a:schemeClr val="bg2">
                    <a:lumMod val="25000"/>
                  </a:schemeClr>
                </a:solidFill>
                <a:latin typeface="Calibri" panose="020F0502020204030204" pitchFamily="34" charset="0"/>
                <a:cs typeface="B Nazanin" panose="00000400000000000000" pitchFamily="2" charset="-78"/>
              </a:rPr>
              <a:t>تهوع ، استفراغ شدید،پره اکلامپسی و اکلامپسی قبل از هفته 24 </a:t>
            </a:r>
          </a:p>
          <a:p>
            <a:pPr algn="just" rtl="1">
              <a:lnSpc>
                <a:spcPct val="80000"/>
              </a:lnSpc>
              <a:buFont typeface="Wingdings" pitchFamily="2" charset="2"/>
              <a:buChar char="q"/>
            </a:pPr>
            <a:r>
              <a:rPr lang="fa-IR" sz="2000" b="1" dirty="0">
                <a:solidFill>
                  <a:schemeClr val="bg2">
                    <a:lumMod val="25000"/>
                  </a:schemeClr>
                </a:solidFill>
                <a:latin typeface="Calibri" panose="020F0502020204030204" pitchFamily="34" charset="0"/>
                <a:cs typeface="B Nazanin" panose="00000400000000000000" pitchFamily="2" charset="-78"/>
              </a:rPr>
              <a:t>عدم لمس اعضای جنین و عدم سمع صدای قلب جنین</a:t>
            </a:r>
          </a:p>
          <a:p>
            <a:pPr marL="0" indent="0" algn="just" rtl="1">
              <a:lnSpc>
                <a:spcPct val="80000"/>
              </a:lnSpc>
              <a:buNone/>
            </a:pPr>
            <a:r>
              <a:rPr lang="fa-IR" sz="2000" b="1" dirty="0">
                <a:solidFill>
                  <a:schemeClr val="bg2">
                    <a:lumMod val="25000"/>
                  </a:schemeClr>
                </a:solidFill>
                <a:latin typeface="Calibri" panose="020F0502020204030204" pitchFamily="34" charset="0"/>
                <a:cs typeface="B Nazanin" panose="00000400000000000000" pitchFamily="2" charset="-78"/>
              </a:rPr>
              <a:t> </a:t>
            </a:r>
          </a:p>
        </p:txBody>
      </p:sp>
    </p:spTree>
    <p:extLst>
      <p:ext uri="{BB962C8B-B14F-4D97-AF65-F5344CB8AC3E}">
        <p14:creationId xmlns:p14="http://schemas.microsoft.com/office/powerpoint/2010/main" val="1341085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fa-IR" sz="3200" dirty="0">
                <a:solidFill>
                  <a:schemeClr val="tx1"/>
                </a:solidFill>
                <a:cs typeface="B Titr" pitchFamily="2" charset="-78"/>
              </a:rPr>
              <a:t>حاملگی نا بجا  (</a:t>
            </a:r>
            <a:r>
              <a:rPr lang="en-US" sz="3200" dirty="0">
                <a:solidFill>
                  <a:schemeClr val="tx1"/>
                </a:solidFill>
                <a:cs typeface="B Titr" pitchFamily="2" charset="-78"/>
              </a:rPr>
              <a:t>EP</a:t>
            </a:r>
            <a:r>
              <a:rPr lang="fa-IR" sz="3200" dirty="0">
                <a:solidFill>
                  <a:schemeClr val="tx1"/>
                </a:solidFill>
                <a:cs typeface="B Titr" pitchFamily="2" charset="-78"/>
              </a:rPr>
              <a:t>)</a:t>
            </a:r>
          </a:p>
        </p:txBody>
      </p:sp>
      <p:sp>
        <p:nvSpPr>
          <p:cNvPr id="3" name="Content Placeholder 2"/>
          <p:cNvSpPr>
            <a:spLocks noGrp="1"/>
          </p:cNvSpPr>
          <p:nvPr>
            <p:ph sz="quarter" idx="1"/>
          </p:nvPr>
        </p:nvSpPr>
        <p:spPr>
          <a:xfrm>
            <a:off x="1752600" y="1905000"/>
            <a:ext cx="8537448" cy="4191000"/>
          </a:xfrm>
        </p:spPr>
        <p:txBody>
          <a:bodyPr>
            <a:noAutofit/>
          </a:bodyPr>
          <a:lstStyle/>
          <a:p>
            <a:pPr algn="r" rtl="1">
              <a:buFont typeface="Wingdings" pitchFamily="2" charset="2"/>
              <a:buChar char="q"/>
            </a:pPr>
            <a:r>
              <a:rPr lang="fa-IR" sz="1800" cap="all" dirty="0">
                <a:latin typeface="+mj-lt"/>
                <a:ea typeface="+mj-ea"/>
                <a:cs typeface="B Nazanin" pitchFamily="2" charset="-78"/>
              </a:rPr>
              <a:t>  </a:t>
            </a:r>
            <a:r>
              <a:rPr lang="fa-IR" sz="2000" b="1" dirty="0">
                <a:solidFill>
                  <a:schemeClr val="bg2">
                    <a:lumMod val="25000"/>
                  </a:schemeClr>
                </a:solidFill>
                <a:latin typeface="Calibri" panose="020F0502020204030204" pitchFamily="34" charset="0"/>
                <a:cs typeface="B Nazanin" panose="00000400000000000000" pitchFamily="2" charset="-78"/>
              </a:rPr>
              <a:t>به حاملگی و کاشته شدن تخم (بلاستوسیت )در خارج از حفره داخل رحمی حاملگی خارج  رحمی یا </a:t>
            </a:r>
            <a:r>
              <a:rPr lang="en-US" sz="2000" b="1" dirty="0" err="1">
                <a:solidFill>
                  <a:schemeClr val="bg2">
                    <a:lumMod val="25000"/>
                  </a:schemeClr>
                </a:solidFill>
                <a:latin typeface="Calibri" panose="020F0502020204030204" pitchFamily="34" charset="0"/>
                <a:cs typeface="B Nazanin" panose="00000400000000000000" pitchFamily="2" charset="-78"/>
              </a:rPr>
              <a:t>Ep</a:t>
            </a:r>
            <a:r>
              <a:rPr lang="fa-IR" sz="2000" b="1" dirty="0">
                <a:solidFill>
                  <a:schemeClr val="bg2">
                    <a:lumMod val="25000"/>
                  </a:schemeClr>
                </a:solidFill>
                <a:latin typeface="Calibri" panose="020F0502020204030204" pitchFamily="34" charset="0"/>
                <a:cs typeface="B Nazanin" panose="00000400000000000000" pitchFamily="2" charset="-78"/>
              </a:rPr>
              <a:t>گفته میشود .</a:t>
            </a:r>
          </a:p>
          <a:p>
            <a:pPr marL="0" indent="0" algn="r" rtl="1"/>
            <a:endParaRPr lang="fa-IR" sz="2000" b="1" dirty="0">
              <a:solidFill>
                <a:schemeClr val="bg2">
                  <a:lumMod val="25000"/>
                </a:schemeClr>
              </a:solidFill>
              <a:latin typeface="Calibri" panose="020F0502020204030204" pitchFamily="34" charset="0"/>
              <a:cs typeface="B Nazanin" panose="00000400000000000000" pitchFamily="2" charset="-78"/>
            </a:endParaRPr>
          </a:p>
          <a:p>
            <a:pPr algn="r" rtl="1">
              <a:buFont typeface="Wingdings" pitchFamily="2" charset="2"/>
              <a:buChar char="q"/>
            </a:pPr>
            <a:r>
              <a:rPr lang="fa-IR" sz="2000" b="1" dirty="0">
                <a:solidFill>
                  <a:schemeClr val="bg2">
                    <a:lumMod val="25000"/>
                  </a:schemeClr>
                </a:solidFill>
                <a:latin typeface="Calibri" panose="020F0502020204030204" pitchFamily="34" charset="0"/>
                <a:cs typeface="B Nazanin" panose="00000400000000000000" pitchFamily="2" charset="-78"/>
              </a:rPr>
              <a:t> لوله رحمی شایعترین محل </a:t>
            </a:r>
            <a:r>
              <a:rPr lang="en-US" sz="2000" b="1" dirty="0" err="1">
                <a:solidFill>
                  <a:schemeClr val="bg2">
                    <a:lumMod val="25000"/>
                  </a:schemeClr>
                </a:solidFill>
                <a:latin typeface="Calibri" panose="020F0502020204030204" pitchFamily="34" charset="0"/>
                <a:cs typeface="B Nazanin" panose="00000400000000000000" pitchFamily="2" charset="-78"/>
              </a:rPr>
              <a:t>Ep</a:t>
            </a:r>
            <a:r>
              <a:rPr lang="fa-IR" sz="2000" b="1" dirty="0">
                <a:solidFill>
                  <a:schemeClr val="bg2">
                    <a:lumMod val="25000"/>
                  </a:schemeClr>
                </a:solidFill>
                <a:latin typeface="Calibri" panose="020F0502020204030204" pitchFamily="34" charset="0"/>
                <a:cs typeface="B Nazanin" panose="00000400000000000000" pitchFamily="2" charset="-78"/>
              </a:rPr>
              <a:t>را تشکیل داده سایر موارد </a:t>
            </a:r>
            <a:r>
              <a:rPr lang="en-US" sz="2000" b="1" dirty="0" err="1">
                <a:solidFill>
                  <a:schemeClr val="bg2">
                    <a:lumMod val="25000"/>
                  </a:schemeClr>
                </a:solidFill>
                <a:latin typeface="Calibri" panose="020F0502020204030204" pitchFamily="34" charset="0"/>
                <a:cs typeface="B Nazanin" panose="00000400000000000000" pitchFamily="2" charset="-78"/>
              </a:rPr>
              <a:t>Ep</a:t>
            </a:r>
            <a:r>
              <a:rPr lang="fa-IR" sz="2000" b="1" dirty="0">
                <a:solidFill>
                  <a:schemeClr val="bg2">
                    <a:lumMod val="25000"/>
                  </a:schemeClr>
                </a:solidFill>
                <a:latin typeface="Calibri" panose="020F0502020204030204" pitchFamily="34" charset="0"/>
                <a:cs typeface="B Nazanin" panose="00000400000000000000" pitchFamily="2" charset="-78"/>
              </a:rPr>
              <a:t>نادر بوده و ممکن است در تخمدان ،سرویکس ،شکم ویا واژن رخ دهد .</a:t>
            </a:r>
          </a:p>
          <a:p>
            <a:pPr algn="r" rtl="1">
              <a:buFont typeface="Wingdings" pitchFamily="2" charset="2"/>
              <a:buChar char="q"/>
            </a:pPr>
            <a:endParaRPr lang="fa-IR" sz="2000" b="1" dirty="0">
              <a:solidFill>
                <a:schemeClr val="bg2">
                  <a:lumMod val="25000"/>
                </a:schemeClr>
              </a:solidFill>
              <a:latin typeface="Calibri" panose="020F0502020204030204" pitchFamily="34" charset="0"/>
              <a:cs typeface="B Nazanin" panose="00000400000000000000" pitchFamily="2" charset="-78"/>
            </a:endParaRPr>
          </a:p>
          <a:p>
            <a:pPr algn="r" rtl="1">
              <a:buFont typeface="Wingdings" pitchFamily="2" charset="2"/>
              <a:buChar char="q"/>
            </a:pPr>
            <a:r>
              <a:rPr lang="fa-IR" sz="2000" b="1" dirty="0">
                <a:solidFill>
                  <a:schemeClr val="bg2">
                    <a:lumMod val="25000"/>
                  </a:schemeClr>
                </a:solidFill>
                <a:latin typeface="Calibri" panose="020F0502020204030204" pitchFamily="34" charset="0"/>
                <a:cs typeface="B Nazanin" panose="00000400000000000000" pitchFamily="2" charset="-78"/>
              </a:rPr>
              <a:t> از میان تمامی آنها حاملگی ناحیه بینابینی (در لوله های رحمی)خطرناکترین شکل  </a:t>
            </a:r>
            <a:r>
              <a:rPr lang="en-US" sz="2000" b="1" dirty="0" err="1">
                <a:solidFill>
                  <a:schemeClr val="bg2">
                    <a:lumMod val="25000"/>
                  </a:schemeClr>
                </a:solidFill>
                <a:latin typeface="Calibri" panose="020F0502020204030204" pitchFamily="34" charset="0"/>
                <a:cs typeface="B Nazanin" panose="00000400000000000000" pitchFamily="2" charset="-78"/>
              </a:rPr>
              <a:t>Ep</a:t>
            </a:r>
            <a:r>
              <a:rPr lang="fa-IR" sz="2000" b="1" dirty="0">
                <a:solidFill>
                  <a:schemeClr val="bg2">
                    <a:lumMod val="25000"/>
                  </a:schemeClr>
                </a:solidFill>
                <a:latin typeface="Calibri" panose="020F0502020204030204" pitchFamily="34" charset="0"/>
                <a:cs typeface="B Nazanin" panose="00000400000000000000" pitchFamily="2" charset="-78"/>
              </a:rPr>
              <a:t>  است زیرا  جنین در بین شریان های رحمی و تخمدانی استقرار یافته و با پیشرفت حاملگی و پارگی این عروق خونریزی بسیار سریع و شدیدی رخ می دهد. </a:t>
            </a:r>
          </a:p>
        </p:txBody>
      </p:sp>
    </p:spTree>
    <p:extLst>
      <p:ext uri="{BB962C8B-B14F-4D97-AF65-F5344CB8AC3E}">
        <p14:creationId xmlns:p14="http://schemas.microsoft.com/office/powerpoint/2010/main" val="12327700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r" rtl="1"/>
            <a:r>
              <a:rPr lang="fa-IR" sz="2800" b="1" dirty="0">
                <a:cs typeface="B Nazanin" pitchFamily="2" charset="-78"/>
              </a:rPr>
              <a:t>خونریزی واژینال درنیمه دوم حاملگی</a:t>
            </a:r>
            <a:br>
              <a:rPr lang="fa-IR" sz="2800" b="1" dirty="0">
                <a:cs typeface="B Nazanin" pitchFamily="2" charset="-78"/>
              </a:rPr>
            </a:br>
            <a:r>
              <a:rPr lang="fa-IR" sz="2800" b="1" dirty="0">
                <a:cs typeface="B Nazanin" pitchFamily="2" charset="-78"/>
              </a:rPr>
              <a:t/>
            </a:r>
            <a:br>
              <a:rPr lang="fa-IR" sz="2800" b="1" dirty="0">
                <a:cs typeface="B Nazanin" pitchFamily="2" charset="-78"/>
              </a:rPr>
            </a:br>
            <a:r>
              <a:rPr lang="fa-IR" sz="2000" b="1" dirty="0">
                <a:solidFill>
                  <a:schemeClr val="bg2">
                    <a:lumMod val="25000"/>
                  </a:schemeClr>
                </a:solidFill>
                <a:latin typeface="Calibri" panose="020F0502020204030204" pitchFamily="34" charset="0"/>
                <a:cs typeface="B Nazanin" panose="00000400000000000000" pitchFamily="2" charset="-78"/>
              </a:rPr>
              <a:t>در2 تا 5  درصدحاملگی ها رخ میدهد که ممکن است منشا رحمی یا جفتی(نظیر دکلمان جفت ،جفت سر راهی یا پارگی رحم) یا دستگاه ژنیتال تحتانی(نظیر تومورها یا صدمات سرویکس و واژن)  و به ندرت منشا جنینی (رگ سرراهی)  داشته باشد.</a:t>
            </a:r>
            <a:br>
              <a:rPr lang="fa-IR" sz="2000" b="1" dirty="0">
                <a:solidFill>
                  <a:schemeClr val="bg2">
                    <a:lumMod val="25000"/>
                  </a:schemeClr>
                </a:solidFill>
                <a:latin typeface="Calibri" panose="020F0502020204030204" pitchFamily="34" charset="0"/>
                <a:cs typeface="B Nazanin" panose="00000400000000000000" pitchFamily="2" charset="-78"/>
              </a:rPr>
            </a:br>
            <a:r>
              <a:rPr lang="fa-IR" sz="2800" b="1" dirty="0">
                <a:cs typeface="B Nazanin" pitchFamily="2" charset="-78"/>
              </a:rPr>
              <a:t/>
            </a:r>
            <a:br>
              <a:rPr lang="fa-IR" sz="2800" b="1" dirty="0">
                <a:cs typeface="B Nazanin" pitchFamily="2" charset="-78"/>
              </a:rPr>
            </a:br>
            <a:r>
              <a:rPr lang="fa-IR" sz="2800" b="1" dirty="0">
                <a:cs typeface="B Nazanin" pitchFamily="2" charset="-78"/>
              </a:rPr>
              <a:t/>
            </a:r>
            <a:br>
              <a:rPr lang="fa-IR" sz="2800" b="1" dirty="0">
                <a:cs typeface="B Nazanin" pitchFamily="2" charset="-78"/>
              </a:rPr>
            </a:br>
            <a:endParaRPr lang="fa-IR" dirty="0"/>
          </a:p>
        </p:txBody>
      </p:sp>
    </p:spTree>
    <p:extLst>
      <p:ext uri="{BB962C8B-B14F-4D97-AF65-F5344CB8AC3E}">
        <p14:creationId xmlns:p14="http://schemas.microsoft.com/office/powerpoint/2010/main" val="116031561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a:bodyPr>
          <a:lstStyle/>
          <a:p>
            <a:pPr algn="ctr" rtl="1"/>
            <a:r>
              <a:rPr lang="fa-IR" sz="3200" b="1" dirty="0">
                <a:solidFill>
                  <a:schemeClr val="tx1"/>
                </a:solidFill>
                <a:latin typeface="+mn-lt"/>
                <a:ea typeface="+mn-ea"/>
                <a:cs typeface="B Titr" pitchFamily="2" charset="-78"/>
              </a:rPr>
              <a:t>جفت سر راهی</a:t>
            </a:r>
            <a:r>
              <a:rPr lang="en-US" sz="3200" b="1" dirty="0">
                <a:solidFill>
                  <a:schemeClr val="tx1"/>
                </a:solidFill>
                <a:latin typeface="+mn-lt"/>
                <a:ea typeface="+mn-ea"/>
                <a:cs typeface="B Titr" pitchFamily="2" charset="-78"/>
              </a:rPr>
              <a:t>placenta   </a:t>
            </a:r>
            <a:r>
              <a:rPr lang="en-US" sz="3200" b="1" dirty="0" err="1" smtClean="0">
                <a:solidFill>
                  <a:schemeClr val="tx1"/>
                </a:solidFill>
                <a:latin typeface="+mn-lt"/>
                <a:ea typeface="+mn-ea"/>
                <a:cs typeface="B Titr" pitchFamily="2" charset="-78"/>
              </a:rPr>
              <a:t>previa</a:t>
            </a:r>
            <a:r>
              <a:rPr lang="en-US" sz="3200" b="1" dirty="0" smtClean="0">
                <a:solidFill>
                  <a:schemeClr val="tx1"/>
                </a:solidFill>
                <a:latin typeface="+mn-lt"/>
                <a:ea typeface="+mn-ea"/>
                <a:cs typeface="B Titr" pitchFamily="2" charset="-78"/>
              </a:rPr>
              <a:t>               </a:t>
            </a:r>
            <a:r>
              <a:rPr lang="en-US" sz="3200" dirty="0" smtClean="0">
                <a:solidFill>
                  <a:schemeClr val="tx1"/>
                </a:solidFill>
                <a:cs typeface="B Titr" pitchFamily="2" charset="-78"/>
              </a:rPr>
              <a:t> </a:t>
            </a:r>
            <a:endParaRPr lang="en-US" sz="3200" dirty="0">
              <a:solidFill>
                <a:schemeClr val="tx1"/>
              </a:solidFill>
              <a:cs typeface="B Titr" pitchFamily="2" charset="-78"/>
            </a:endParaRPr>
          </a:p>
        </p:txBody>
      </p:sp>
      <p:sp>
        <p:nvSpPr>
          <p:cNvPr id="5" name="Content Placeholder 2"/>
          <p:cNvSpPr>
            <a:spLocks noGrp="1"/>
          </p:cNvSpPr>
          <p:nvPr>
            <p:ph idx="1"/>
          </p:nvPr>
        </p:nvSpPr>
        <p:spPr>
          <a:xfrm>
            <a:off x="1065214" y="1752599"/>
            <a:ext cx="10058400" cy="4868537"/>
          </a:xfrm>
        </p:spPr>
        <p:txBody>
          <a:bodyPr>
            <a:normAutofit fontScale="25000" lnSpcReduction="20000"/>
          </a:bodyPr>
          <a:lstStyle/>
          <a:p>
            <a:pPr algn="just" rtl="1">
              <a:lnSpc>
                <a:spcPct val="210000"/>
              </a:lnSpc>
              <a:buNone/>
            </a:pPr>
            <a:r>
              <a:rPr lang="fa-IR" sz="6200" b="1" dirty="0">
                <a:solidFill>
                  <a:schemeClr val="bg2">
                    <a:lumMod val="25000"/>
                  </a:schemeClr>
                </a:solidFill>
                <a:latin typeface="Calibri" panose="020F0502020204030204" pitchFamily="34" charset="0"/>
                <a:cs typeface="B Nazanin" panose="00000400000000000000" pitchFamily="2" charset="-78"/>
              </a:rPr>
              <a:t>جفت روی دهانه داخلی سرویکس یا خیلی نزدیک به آن باشد</a:t>
            </a:r>
          </a:p>
          <a:p>
            <a:pPr algn="just" rtl="1">
              <a:lnSpc>
                <a:spcPct val="210000"/>
              </a:lnSpc>
              <a:buNone/>
            </a:pPr>
            <a:r>
              <a:rPr lang="fa-IR" sz="6200" b="1" dirty="0">
                <a:solidFill>
                  <a:schemeClr val="bg2">
                    <a:lumMod val="25000"/>
                  </a:schemeClr>
                </a:solidFill>
                <a:latin typeface="Calibri" panose="020F0502020204030204" pitchFamily="34" charset="0"/>
                <a:cs typeface="B Nazanin" panose="00000400000000000000" pitchFamily="2" charset="-78"/>
              </a:rPr>
              <a:t>موقعیت آن نسبت به دهانه داخلی سرویکس به سه نوع تقسیم میشود:</a:t>
            </a:r>
          </a:p>
          <a:p>
            <a:pPr algn="just" rtl="1">
              <a:buFont typeface="+mj-lt"/>
              <a:buAutoNum type="arabicPeriod"/>
            </a:pPr>
            <a:r>
              <a:rPr lang="fa-IR" sz="6200" b="1" dirty="0">
                <a:solidFill>
                  <a:schemeClr val="bg2">
                    <a:lumMod val="25000"/>
                  </a:schemeClr>
                </a:solidFill>
                <a:latin typeface="Calibri" panose="020F0502020204030204" pitchFamily="34" charset="0"/>
                <a:cs typeface="B Nazanin" panose="00000400000000000000" pitchFamily="2" charset="-78"/>
              </a:rPr>
              <a:t>کامل یا مرکزی </a:t>
            </a:r>
          </a:p>
          <a:p>
            <a:pPr algn="just" rtl="1">
              <a:buFont typeface="+mj-lt"/>
              <a:buAutoNum type="arabicPeriod"/>
            </a:pPr>
            <a:r>
              <a:rPr lang="fa-IR" sz="6200" b="1" dirty="0">
                <a:solidFill>
                  <a:schemeClr val="bg2">
                    <a:lumMod val="25000"/>
                  </a:schemeClr>
                </a:solidFill>
                <a:latin typeface="Calibri" panose="020F0502020204030204" pitchFamily="34" charset="0"/>
                <a:cs typeface="B Nazanin" panose="00000400000000000000" pitchFamily="2" charset="-78"/>
              </a:rPr>
              <a:t>نسبی</a:t>
            </a:r>
          </a:p>
          <a:p>
            <a:pPr algn="just" rtl="1">
              <a:buFont typeface="+mj-lt"/>
              <a:buAutoNum type="arabicPeriod"/>
            </a:pPr>
            <a:r>
              <a:rPr lang="fa-IR" sz="6200" b="1" dirty="0">
                <a:solidFill>
                  <a:schemeClr val="bg2">
                    <a:lumMod val="25000"/>
                  </a:schemeClr>
                </a:solidFill>
                <a:latin typeface="Calibri" panose="020F0502020204030204" pitchFamily="34" charset="0"/>
                <a:cs typeface="B Nazanin" panose="00000400000000000000" pitchFamily="2" charset="-78"/>
              </a:rPr>
              <a:t>حاشیه ای</a:t>
            </a:r>
          </a:p>
          <a:p>
            <a:pPr marL="285750" indent="-285750" algn="just" rtl="1">
              <a:buNone/>
            </a:pPr>
            <a:endParaRPr lang="fa-IR" sz="6200" b="1" dirty="0">
              <a:solidFill>
                <a:schemeClr val="bg2">
                  <a:lumMod val="25000"/>
                </a:schemeClr>
              </a:solidFill>
              <a:latin typeface="Calibri" panose="020F0502020204030204" pitchFamily="34" charset="0"/>
              <a:cs typeface="B Nazanin" panose="00000400000000000000" pitchFamily="2" charset="-78"/>
            </a:endParaRPr>
          </a:p>
          <a:p>
            <a:pPr marL="0" indent="0" algn="just" rtl="1">
              <a:buNone/>
            </a:pPr>
            <a:r>
              <a:rPr lang="fa-IR" sz="6200" b="1" dirty="0">
                <a:solidFill>
                  <a:schemeClr val="bg2">
                    <a:lumMod val="25000"/>
                  </a:schemeClr>
                </a:solidFill>
                <a:latin typeface="Calibri" panose="020F0502020204030204" pitchFamily="34" charset="0"/>
                <a:cs typeface="B Nazanin" panose="00000400000000000000" pitchFamily="2" charset="-78"/>
              </a:rPr>
              <a:t>علایم و نشانه ها:</a:t>
            </a:r>
          </a:p>
          <a:p>
            <a:pPr marL="0" indent="0" algn="just" rtl="1">
              <a:buFont typeface="Wingdings" pitchFamily="2" charset="2"/>
              <a:buChar char="q"/>
            </a:pPr>
            <a:r>
              <a:rPr lang="fa-IR" sz="6200" b="1" dirty="0">
                <a:solidFill>
                  <a:schemeClr val="bg2">
                    <a:lumMod val="25000"/>
                  </a:schemeClr>
                </a:solidFill>
                <a:latin typeface="Calibri" panose="020F0502020204030204" pitchFamily="34" charset="0"/>
                <a:cs typeface="B Nazanin" panose="00000400000000000000" pitchFamily="2" charset="-78"/>
              </a:rPr>
              <a:t>  اصلی ترین و شایعترین علامت خونریزی بدون درد واژینال است .</a:t>
            </a:r>
          </a:p>
          <a:p>
            <a:pPr marL="0" indent="0" algn="just" rtl="1">
              <a:buFont typeface="Wingdings" pitchFamily="2" charset="2"/>
              <a:buChar char="q"/>
            </a:pPr>
            <a:r>
              <a:rPr lang="fa-IR" sz="6200" b="1" dirty="0">
                <a:solidFill>
                  <a:schemeClr val="bg2">
                    <a:lumMod val="25000"/>
                  </a:schemeClr>
                </a:solidFill>
                <a:latin typeface="Calibri" panose="020F0502020204030204" pitchFamily="34" charset="0"/>
                <a:cs typeface="B Nazanin" panose="00000400000000000000" pitchFamily="2" charset="-78"/>
              </a:rPr>
              <a:t> تغییرات جنینی ( </a:t>
            </a:r>
            <a:r>
              <a:rPr lang="en-US" sz="6200" b="1" dirty="0">
                <a:solidFill>
                  <a:schemeClr val="bg2">
                    <a:lumMod val="25000"/>
                  </a:schemeClr>
                </a:solidFill>
                <a:latin typeface="Calibri" panose="020F0502020204030204" pitchFamily="34" charset="0"/>
                <a:cs typeface="B Nazanin" panose="00000400000000000000" pitchFamily="2" charset="-78"/>
              </a:rPr>
              <a:t>FHR</a:t>
            </a:r>
            <a:r>
              <a:rPr lang="fa-IR" sz="6200" b="1" dirty="0">
                <a:solidFill>
                  <a:schemeClr val="bg2">
                    <a:lumMod val="25000"/>
                  </a:schemeClr>
                </a:solidFill>
                <a:latin typeface="Calibri" panose="020F0502020204030204" pitchFamily="34" charset="0"/>
                <a:cs typeface="B Nazanin" panose="00000400000000000000" pitchFamily="2" charset="-78"/>
              </a:rPr>
              <a:t>) رخ نمیدهد </a:t>
            </a:r>
          </a:p>
          <a:p>
            <a:pPr marL="0" indent="0" algn="just" rtl="1">
              <a:buFont typeface="Wingdings" pitchFamily="2" charset="2"/>
              <a:buChar char="q"/>
            </a:pPr>
            <a:r>
              <a:rPr lang="fa-IR" sz="6200" b="1" dirty="0">
                <a:solidFill>
                  <a:schemeClr val="bg2">
                    <a:lumMod val="25000"/>
                  </a:schemeClr>
                </a:solidFill>
                <a:latin typeface="Calibri" panose="020F0502020204030204" pitchFamily="34" charset="0"/>
                <a:cs typeface="B Nazanin" panose="00000400000000000000" pitchFamily="2" charset="-78"/>
              </a:rPr>
              <a:t> در معاینه رحم نرم وغیر حساس بوده (مگراینکه همزمان با شروع زایمان زودرس باشد)</a:t>
            </a:r>
          </a:p>
          <a:p>
            <a:pPr marL="0" indent="0" algn="just" rtl="1"/>
            <a:endParaRPr lang="fa-IR" dirty="0"/>
          </a:p>
        </p:txBody>
      </p:sp>
    </p:spTree>
    <p:extLst>
      <p:ext uri="{BB962C8B-B14F-4D97-AF65-F5344CB8AC3E}">
        <p14:creationId xmlns:p14="http://schemas.microsoft.com/office/powerpoint/2010/main" val="2995088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51584" y="404664"/>
            <a:ext cx="7520940" cy="548640"/>
          </a:xfrm>
        </p:spPr>
        <p:txBody>
          <a:bodyPr>
            <a:normAutofit fontScale="90000"/>
          </a:bodyPr>
          <a:lstStyle/>
          <a:p>
            <a:pPr algn="ctr"/>
            <a:r>
              <a:rPr lang="fa-IR" dirty="0" smtClean="0">
                <a:cs typeface="B Titr" pitchFamily="2" charset="-78"/>
              </a:rPr>
              <a:t>انواع جفت سر راهی </a:t>
            </a:r>
            <a:endParaRPr lang="fa-IR" dirty="0">
              <a:cs typeface="B Titr" pitchFamily="2" charset="-78"/>
            </a:endParaRPr>
          </a:p>
        </p:txBody>
      </p:sp>
      <p:pic>
        <p:nvPicPr>
          <p:cNvPr id="2050"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2057401" y="1295401"/>
            <a:ext cx="7772399" cy="4830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00709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D08A4C08-8959-42F0-ADA2-E8FE03599B2C}"/>
              </a:ext>
            </a:extLst>
          </p:cNvPr>
          <p:cNvSpPr/>
          <p:nvPr/>
        </p:nvSpPr>
        <p:spPr>
          <a:xfrm>
            <a:off x="147873" y="1434930"/>
            <a:ext cx="11896253" cy="1643912"/>
          </a:xfrm>
          <a:prstGeom prst="rect">
            <a:avLst/>
          </a:prstGeom>
          <a:noFill/>
        </p:spPr>
        <p:txBody>
          <a:bodyPr wrap="square">
            <a:spAutoFit/>
          </a:bodyPr>
          <a:lstStyle/>
          <a:p>
            <a:pPr algn="ctr" rtl="1">
              <a:lnSpc>
                <a:spcPct val="107000"/>
              </a:lnSpc>
              <a:spcAft>
                <a:spcPts val="800"/>
              </a:spcAft>
            </a:pPr>
            <a:r>
              <a:rPr lang="fa-IR" sz="4400" b="1" dirty="0">
                <a:solidFill>
                  <a:schemeClr val="bg2">
                    <a:lumMod val="25000"/>
                  </a:schemeClr>
                </a:solidFill>
                <a:latin typeface="Andalus" panose="02020603050405020304" pitchFamily="18" charset="-78"/>
                <a:cs typeface="B Yekan" panose="00000400000000000000" pitchFamily="2" charset="-78"/>
              </a:rPr>
              <a:t>برنامه سلامت مادران</a:t>
            </a:r>
          </a:p>
          <a:p>
            <a:pPr algn="ctr" rtl="1">
              <a:lnSpc>
                <a:spcPct val="107000"/>
              </a:lnSpc>
              <a:spcAft>
                <a:spcPts val="800"/>
              </a:spcAft>
            </a:pPr>
            <a:r>
              <a:rPr lang="fa-IR" sz="4400" b="1" dirty="0">
                <a:solidFill>
                  <a:schemeClr val="bg2">
                    <a:lumMod val="25000"/>
                  </a:schemeClr>
                </a:solidFill>
                <a:latin typeface="Andalus" panose="02020603050405020304" pitchFamily="18" charset="-78"/>
                <a:cs typeface="B Yekan" panose="00000400000000000000" pitchFamily="2" charset="-78"/>
              </a:rPr>
              <a:t> </a:t>
            </a:r>
            <a:r>
              <a:rPr lang="fa-IR" sz="3600" b="1" dirty="0">
                <a:solidFill>
                  <a:schemeClr val="bg2">
                    <a:lumMod val="25000"/>
                  </a:schemeClr>
                </a:solidFill>
                <a:latin typeface="Andalus" panose="02020603050405020304" pitchFamily="18" charset="-78"/>
                <a:cs typeface="B Yekan" panose="00000400000000000000" pitchFamily="2" charset="-78"/>
              </a:rPr>
              <a:t>ارائه دهنده مراقبت های پیش از بارداری، بارداری و پس از زایمان  </a:t>
            </a:r>
            <a:endParaRPr lang="en-US" sz="4400" b="1" dirty="0">
              <a:solidFill>
                <a:schemeClr val="bg2">
                  <a:lumMod val="25000"/>
                </a:schemeClr>
              </a:solidFill>
              <a:latin typeface="Andalus" panose="02020603050405020304" pitchFamily="18" charset="-78"/>
              <a:cs typeface="B Yekan" panose="00000400000000000000" pitchFamily="2" charset="-78"/>
            </a:endParaRPr>
          </a:p>
        </p:txBody>
      </p:sp>
      <p:sp>
        <p:nvSpPr>
          <p:cNvPr id="3" name="Rectangle 2">
            <a:extLst>
              <a:ext uri="{FF2B5EF4-FFF2-40B4-BE49-F238E27FC236}">
                <a16:creationId xmlns:a16="http://schemas.microsoft.com/office/drawing/2014/main" xmlns="" id="{6F728B13-E532-4AF3-ABC6-08EE90F61589}"/>
              </a:ext>
            </a:extLst>
          </p:cNvPr>
          <p:cNvSpPr/>
          <p:nvPr/>
        </p:nvSpPr>
        <p:spPr>
          <a:xfrm>
            <a:off x="147873" y="3408371"/>
            <a:ext cx="11896253" cy="1643912"/>
          </a:xfrm>
          <a:prstGeom prst="rect">
            <a:avLst/>
          </a:prstGeom>
          <a:noFill/>
        </p:spPr>
        <p:txBody>
          <a:bodyPr wrap="square">
            <a:spAutoFit/>
          </a:bodyPr>
          <a:lstStyle/>
          <a:p>
            <a:pPr algn="ctr" rtl="1">
              <a:lnSpc>
                <a:spcPct val="107000"/>
              </a:lnSpc>
              <a:spcAft>
                <a:spcPts val="800"/>
              </a:spcAft>
            </a:pPr>
            <a:r>
              <a:rPr lang="fa-IR" sz="4400" b="1" dirty="0" smtClean="0">
                <a:solidFill>
                  <a:srgbClr val="250B6F"/>
                </a:solidFill>
                <a:latin typeface="Andalus" panose="02020603050405020304" pitchFamily="18" charset="-78"/>
                <a:cs typeface="B Yekan" panose="00000400000000000000" pitchFamily="2" charset="-78"/>
              </a:rPr>
              <a:t>هدف برنامه سلامت مادران</a:t>
            </a:r>
          </a:p>
          <a:p>
            <a:pPr algn="ctr" rtl="1">
              <a:lnSpc>
                <a:spcPct val="107000"/>
              </a:lnSpc>
              <a:spcAft>
                <a:spcPts val="800"/>
              </a:spcAft>
            </a:pPr>
            <a:r>
              <a:rPr lang="fa-IR" sz="4400" b="1" dirty="0" smtClean="0">
                <a:solidFill>
                  <a:srgbClr val="250B6F"/>
                </a:solidFill>
                <a:latin typeface="Andalus" panose="02020603050405020304" pitchFamily="18" charset="-78"/>
                <a:cs typeface="B Yekan" panose="00000400000000000000" pitchFamily="2" charset="-78"/>
              </a:rPr>
              <a:t> </a:t>
            </a:r>
            <a:r>
              <a:rPr lang="fa-IR" sz="3600" b="1" dirty="0" smtClean="0">
                <a:solidFill>
                  <a:srgbClr val="250B6F"/>
                </a:solidFill>
                <a:latin typeface="Andalus" panose="02020603050405020304" pitchFamily="18" charset="-78"/>
                <a:cs typeface="B Yekan" panose="00000400000000000000" pitchFamily="2" charset="-78"/>
              </a:rPr>
              <a:t>بهبود فرآیند مراقبت ها در راستای تولد نوزادی سالم از مادری سالم</a:t>
            </a:r>
            <a:endParaRPr lang="fa-IR" sz="3600" b="1" dirty="0">
              <a:solidFill>
                <a:srgbClr val="250B6F"/>
              </a:solidFill>
              <a:latin typeface="Andalus" panose="02020603050405020304" pitchFamily="18" charset="-78"/>
              <a:cs typeface="B Yekan" panose="00000400000000000000" pitchFamily="2" charset="-78"/>
            </a:endParaRPr>
          </a:p>
        </p:txBody>
      </p:sp>
    </p:spTree>
    <p:extLst>
      <p:ext uri="{BB962C8B-B14F-4D97-AF65-F5344CB8AC3E}">
        <p14:creationId xmlns:p14="http://schemas.microsoft.com/office/powerpoint/2010/main" val="283820805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077200" cy="792162"/>
          </a:xfrm>
        </p:spPr>
        <p:txBody>
          <a:bodyPr>
            <a:normAutofit fontScale="90000"/>
          </a:bodyPr>
          <a:lstStyle/>
          <a:p>
            <a:pPr algn="r" rtl="1"/>
            <a:r>
              <a:rPr lang="fa-IR" sz="3200" b="1" dirty="0">
                <a:latin typeface="+mn-lt"/>
                <a:ea typeface="+mn-ea"/>
                <a:cs typeface="+mn-cs"/>
              </a:rPr>
              <a:t>دکلمان جفت                   </a:t>
            </a:r>
            <a:r>
              <a:rPr lang="en-US" dirty="0" err="1" smtClean="0"/>
              <a:t>placnta</a:t>
            </a:r>
            <a:r>
              <a:rPr lang="en-US" dirty="0" smtClean="0"/>
              <a:t>   </a:t>
            </a:r>
            <a:r>
              <a:rPr lang="en-US" dirty="0" err="1" smtClean="0"/>
              <a:t>abroption</a:t>
            </a:r>
            <a:endParaRPr lang="fa-IR" dirty="0"/>
          </a:p>
        </p:txBody>
      </p:sp>
      <p:sp>
        <p:nvSpPr>
          <p:cNvPr id="3" name="Content Placeholder 2"/>
          <p:cNvSpPr>
            <a:spLocks noGrp="1"/>
          </p:cNvSpPr>
          <p:nvPr>
            <p:ph sz="quarter" idx="1"/>
          </p:nvPr>
        </p:nvSpPr>
        <p:spPr>
          <a:xfrm>
            <a:off x="1981200" y="1600200"/>
            <a:ext cx="8661094" cy="4873752"/>
          </a:xfrm>
        </p:spPr>
        <p:txBody>
          <a:bodyPr>
            <a:normAutofit/>
          </a:bodyPr>
          <a:lstStyle/>
          <a:p>
            <a:pPr algn="r" rtl="1">
              <a:buNone/>
            </a:pPr>
            <a:r>
              <a:rPr lang="fa-IR" dirty="0" smtClean="0"/>
              <a:t>  </a:t>
            </a:r>
          </a:p>
          <a:p>
            <a:pPr algn="just" rtl="1">
              <a:lnSpc>
                <a:spcPct val="80000"/>
              </a:lnSpc>
              <a:buNone/>
            </a:pPr>
            <a:r>
              <a:rPr lang="fa-IR" sz="1800" dirty="0"/>
              <a:t> </a:t>
            </a:r>
            <a:r>
              <a:rPr lang="fa-IR" sz="1600" b="1" dirty="0">
                <a:solidFill>
                  <a:schemeClr val="bg2">
                    <a:lumMod val="25000"/>
                  </a:schemeClr>
                </a:solidFill>
                <a:latin typeface="Calibri" panose="020F0502020204030204" pitchFamily="34" charset="0"/>
                <a:cs typeface="B Nazanin" panose="00000400000000000000" pitchFamily="2" charset="-78"/>
              </a:rPr>
              <a:t>به جدا و کنده شدن جفت قبل از خروج جنین و پس از 20 هفته حاملگی جدا شدن زودرس جفت یا دکلمان گویند .</a:t>
            </a:r>
          </a:p>
          <a:p>
            <a:pPr algn="r" rtl="1">
              <a:buNone/>
            </a:pPr>
            <a:r>
              <a:rPr lang="fa-IR" sz="2000" dirty="0" smtClean="0">
                <a:cs typeface="B Titr" pitchFamily="2" charset="-78"/>
              </a:rPr>
              <a:t>علایم </a:t>
            </a:r>
            <a:r>
              <a:rPr lang="fa-IR" sz="2000" dirty="0">
                <a:cs typeface="B Titr" pitchFamily="2" charset="-78"/>
              </a:rPr>
              <a:t>و نشانه ها :</a:t>
            </a:r>
          </a:p>
          <a:p>
            <a:pPr algn="r" rtl="1">
              <a:buNone/>
            </a:pPr>
            <a:r>
              <a:rPr lang="fa-IR" sz="1800" dirty="0"/>
              <a:t> 1 - </a:t>
            </a:r>
            <a:r>
              <a:rPr lang="fa-IR" sz="1600" b="1" dirty="0">
                <a:solidFill>
                  <a:schemeClr val="bg2">
                    <a:lumMod val="25000"/>
                  </a:schemeClr>
                </a:solidFill>
                <a:latin typeface="Calibri" panose="020F0502020204030204" pitchFamily="34" charset="0"/>
                <a:cs typeface="B Nazanin" panose="00000400000000000000" pitchFamily="2" charset="-78"/>
              </a:rPr>
              <a:t>خونریزی واژینال  که معمولا ناگهانی تیره رنگ (در حدود 20تا 30درصد بیماران خونریزی واژینال ندارند وخون در بین جفت و پرده ها ی جنینی و دیواره رحم تجمع  می یابد که این موارد بسیار خطر ناک هستند .</a:t>
            </a:r>
          </a:p>
          <a:p>
            <a:pPr algn="r" rtl="1">
              <a:buNone/>
            </a:pPr>
            <a:r>
              <a:rPr lang="fa-IR" sz="1600" b="1" dirty="0">
                <a:solidFill>
                  <a:schemeClr val="bg2">
                    <a:lumMod val="25000"/>
                  </a:schemeClr>
                </a:solidFill>
                <a:latin typeface="Calibri" panose="020F0502020204030204" pitchFamily="34" charset="0"/>
                <a:cs typeface="B Nazanin" panose="00000400000000000000" pitchFamily="2" charset="-78"/>
              </a:rPr>
              <a:t>  2 -درد وحساسیت رحمی </a:t>
            </a:r>
          </a:p>
          <a:p>
            <a:pPr algn="r" rtl="1">
              <a:buNone/>
            </a:pPr>
            <a:r>
              <a:rPr lang="fa-IR" sz="1600" b="1" dirty="0">
                <a:solidFill>
                  <a:schemeClr val="bg2">
                    <a:lumMod val="25000"/>
                  </a:schemeClr>
                </a:solidFill>
                <a:latin typeface="Calibri" panose="020F0502020204030204" pitchFamily="34" charset="0"/>
                <a:cs typeface="B Nazanin" panose="00000400000000000000" pitchFamily="2" charset="-78"/>
              </a:rPr>
              <a:t>  3-دیسترس جنینی :در بیش از 50درصد موارد دیسترس جنینی (الگوی  </a:t>
            </a:r>
            <a:r>
              <a:rPr lang="en-US" sz="1600" b="1" dirty="0">
                <a:solidFill>
                  <a:schemeClr val="bg2">
                    <a:lumMod val="25000"/>
                  </a:schemeClr>
                </a:solidFill>
                <a:latin typeface="Calibri" panose="020F0502020204030204" pitchFamily="34" charset="0"/>
                <a:cs typeface="B Nazanin" panose="00000400000000000000" pitchFamily="2" charset="-78"/>
              </a:rPr>
              <a:t>FHR</a:t>
            </a:r>
            <a:r>
              <a:rPr lang="fa-IR" sz="1600" b="1" dirty="0">
                <a:solidFill>
                  <a:schemeClr val="bg2">
                    <a:lumMod val="25000"/>
                  </a:schemeClr>
                </a:solidFill>
                <a:latin typeface="Calibri" panose="020F0502020204030204" pitchFamily="34" charset="0"/>
                <a:cs typeface="B Nazanin" panose="00000400000000000000" pitchFamily="2" charset="-78"/>
              </a:rPr>
              <a:t>نامطلوب ) و در 15درصد موارد مرگ داخل رحمی بروز می کند .</a:t>
            </a:r>
          </a:p>
          <a:p>
            <a:pPr algn="r" rtl="1">
              <a:buNone/>
            </a:pPr>
            <a:endParaRPr lang="fa-IR" sz="1800" dirty="0"/>
          </a:p>
        </p:txBody>
      </p:sp>
    </p:spTree>
    <p:extLst>
      <p:ext uri="{BB962C8B-B14F-4D97-AF65-F5344CB8AC3E}">
        <p14:creationId xmlns:p14="http://schemas.microsoft.com/office/powerpoint/2010/main" val="565605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1475656" y="332656"/>
            <a:ext cx="10257308" cy="5732041"/>
          </a:xfrm>
          <a:prstGeom prst="rect">
            <a:avLst/>
          </a:prstGeom>
        </p:spPr>
        <p:txBody>
          <a:bodyPr vert="horz" lIns="91440" tIns="45720" rIns="91440" bIns="45720" rtlCol="0" anchor="ctr"/>
          <a:lstStyle>
            <a:defPPr>
              <a:defRPr lang="fa-IR"/>
            </a:defPPr>
            <a:lvl1pPr marL="0" algn="l"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rtl="1"/>
            <a:r>
              <a:rPr lang="fa-IR" sz="3200" dirty="0" smtClean="0">
                <a:solidFill>
                  <a:srgbClr val="F79646">
                    <a:lumMod val="75000"/>
                  </a:srgbClr>
                </a:solidFill>
                <a:latin typeface="Arial" pitchFamily="34" charset="0"/>
                <a:cs typeface="B Titr" panose="00000700000000000000" pitchFamily="2" charset="-78"/>
              </a:rPr>
              <a:t>تهوع و استفراغ:</a:t>
            </a:r>
          </a:p>
          <a:p>
            <a:pPr algn="just" rtl="1"/>
            <a:r>
              <a:rPr lang="fa-IR" sz="2000" b="1" dirty="0">
                <a:solidFill>
                  <a:schemeClr val="bg2">
                    <a:lumMod val="25000"/>
                  </a:schemeClr>
                </a:solidFill>
                <a:latin typeface="Calibri" panose="020F0502020204030204" pitchFamily="34" charset="0"/>
                <a:cs typeface="B Nazanin" panose="00000400000000000000" pitchFamily="2" charset="-78"/>
              </a:rPr>
              <a:t>سوال کنید: درد شکم، لکه بینی، نوع و دفعات </a:t>
            </a:r>
            <a:r>
              <a:rPr lang="fa-IR" sz="2000" b="1" dirty="0" smtClean="0">
                <a:solidFill>
                  <a:schemeClr val="bg2">
                    <a:lumMod val="25000"/>
                  </a:schemeClr>
                </a:solidFill>
                <a:latin typeface="Calibri" panose="020F0502020204030204" pitchFamily="34" charset="0"/>
                <a:cs typeface="B Nazanin" panose="00000400000000000000" pitchFamily="2" charset="-78"/>
              </a:rPr>
              <a:t>استفراغ(استفراغ زیاد بیش از 6 بار در 24 ساعت)، تهوع صبحگاهی (در </a:t>
            </a:r>
            <a:r>
              <a:rPr lang="fa-IR" sz="2000" b="1" dirty="0">
                <a:solidFill>
                  <a:schemeClr val="bg2">
                    <a:lumMod val="25000"/>
                  </a:schemeClr>
                </a:solidFill>
                <a:latin typeface="Calibri" panose="020F0502020204030204" pitchFamily="34" charset="0"/>
                <a:cs typeface="B Nazanin" panose="00000400000000000000" pitchFamily="2" charset="-78"/>
              </a:rPr>
              <a:t>50 تا 90 درصد زنان باردار در طی سه ماهه اول </a:t>
            </a:r>
            <a:r>
              <a:rPr lang="fa-IR" sz="2000" b="1" dirty="0" smtClean="0">
                <a:solidFill>
                  <a:schemeClr val="bg2">
                    <a:lumMod val="25000"/>
                  </a:schemeClr>
                </a:solidFill>
                <a:latin typeface="Calibri" panose="020F0502020204030204" pitchFamily="34" charset="0"/>
                <a:cs typeface="B Nazanin" panose="00000400000000000000" pitchFamily="2" charset="-78"/>
              </a:rPr>
              <a:t>بارداری) </a:t>
            </a:r>
            <a:r>
              <a:rPr lang="fa-IR" sz="2000" b="1" dirty="0">
                <a:solidFill>
                  <a:schemeClr val="bg2">
                    <a:lumMod val="25000"/>
                  </a:schemeClr>
                </a:solidFill>
                <a:latin typeface="Calibri" panose="020F0502020204030204" pitchFamily="34" charset="0"/>
                <a:cs typeface="B Nazanin" panose="00000400000000000000" pitchFamily="2" charset="-78"/>
              </a:rPr>
              <a:t>وجود دارد، سردرد، اسهال،ضعف و بی حالی، کاهش وزن</a:t>
            </a:r>
          </a:p>
          <a:p>
            <a:pPr algn="just" rtl="1"/>
            <a:endParaRPr lang="fa-IR" sz="2000" b="1" dirty="0">
              <a:solidFill>
                <a:schemeClr val="bg2">
                  <a:lumMod val="25000"/>
                </a:schemeClr>
              </a:solidFill>
              <a:latin typeface="Calibri" panose="020F0502020204030204" pitchFamily="34" charset="0"/>
              <a:cs typeface="B Nazanin" panose="00000400000000000000" pitchFamily="2" charset="-78"/>
            </a:endParaRPr>
          </a:p>
          <a:p>
            <a:pPr algn="just" rtl="1"/>
            <a:r>
              <a:rPr lang="fa-IR" sz="2000" b="1" dirty="0">
                <a:solidFill>
                  <a:schemeClr val="bg2">
                    <a:lumMod val="25000"/>
                  </a:schemeClr>
                </a:solidFill>
                <a:latin typeface="Calibri" panose="020F0502020204030204" pitchFamily="34" charset="0"/>
                <a:cs typeface="B Nazanin" panose="00000400000000000000" pitchFamily="2" charset="-78"/>
              </a:rPr>
              <a:t>تعیین کنید: حال عمومی، درجه حرارت، فشارخون، </a:t>
            </a:r>
            <a:r>
              <a:rPr lang="fa-IR" sz="2000" b="1" dirty="0" smtClean="0">
                <a:solidFill>
                  <a:schemeClr val="bg2">
                    <a:lumMod val="25000"/>
                  </a:schemeClr>
                </a:solidFill>
                <a:latin typeface="Calibri" panose="020F0502020204030204" pitchFamily="34" charset="0"/>
                <a:cs typeface="B Nazanin" panose="00000400000000000000" pitchFamily="2" charset="-78"/>
              </a:rPr>
              <a:t>کاهش </a:t>
            </a:r>
            <a:r>
              <a:rPr lang="fa-IR" sz="2000" b="1" dirty="0">
                <a:solidFill>
                  <a:schemeClr val="bg2">
                    <a:lumMod val="25000"/>
                  </a:schemeClr>
                </a:solidFill>
                <a:latin typeface="Calibri" panose="020F0502020204030204" pitchFamily="34" charset="0"/>
                <a:cs typeface="B Nazanin" panose="00000400000000000000" pitchFamily="2" charset="-78"/>
              </a:rPr>
              <a:t>وزن در حد 5% وزن بدن، حساسیت شکم، تورگور پوست</a:t>
            </a:r>
          </a:p>
          <a:p>
            <a:pPr algn="just" rtl="1"/>
            <a:endParaRPr lang="fa-IR" sz="2000" b="1" dirty="0">
              <a:solidFill>
                <a:schemeClr val="bg2">
                  <a:lumMod val="25000"/>
                </a:schemeClr>
              </a:solidFill>
              <a:latin typeface="Calibri" panose="020F0502020204030204" pitchFamily="34" charset="0"/>
              <a:cs typeface="B Nazanin" panose="00000400000000000000" pitchFamily="2" charset="-78"/>
            </a:endParaRPr>
          </a:p>
          <a:p>
            <a:pPr algn="just" rtl="1"/>
            <a:r>
              <a:rPr lang="fa-IR" sz="2000" b="1" dirty="0">
                <a:solidFill>
                  <a:schemeClr val="bg2">
                    <a:lumMod val="25000"/>
                  </a:schemeClr>
                </a:solidFill>
                <a:latin typeface="Calibri" panose="020F0502020204030204" pitchFamily="34" charset="0"/>
                <a:cs typeface="B Nazanin" panose="00000400000000000000" pitchFamily="2" charset="-78"/>
              </a:rPr>
              <a:t>تشخیص احتمالی: استفراغ </a:t>
            </a:r>
            <a:r>
              <a:rPr lang="fa-IR" sz="2000" b="1" dirty="0" smtClean="0">
                <a:solidFill>
                  <a:schemeClr val="bg2">
                    <a:lumMod val="25000"/>
                  </a:schemeClr>
                </a:solidFill>
                <a:latin typeface="Calibri" panose="020F0502020204030204" pitchFamily="34" charset="0"/>
                <a:cs typeface="B Nazanin" panose="00000400000000000000" pitchFamily="2" charset="-78"/>
              </a:rPr>
              <a:t>شدید بارداری (عدم </a:t>
            </a:r>
            <a:r>
              <a:rPr lang="fa-IR" sz="2000" b="1" dirty="0">
                <a:solidFill>
                  <a:schemeClr val="bg2">
                    <a:lumMod val="25000"/>
                  </a:schemeClr>
                </a:solidFill>
                <a:latin typeface="Calibri" panose="020F0502020204030204" pitchFamily="34" charset="0"/>
                <a:cs typeface="B Nazanin" panose="00000400000000000000" pitchFamily="2" charset="-78"/>
              </a:rPr>
              <a:t>تعادل مایعات و الکترولیت ها </a:t>
            </a:r>
            <a:r>
              <a:rPr lang="fa-IR" sz="2000" b="1" dirty="0" smtClean="0">
                <a:solidFill>
                  <a:schemeClr val="bg2">
                    <a:lumMod val="25000"/>
                  </a:schemeClr>
                </a:solidFill>
                <a:latin typeface="Calibri" panose="020F0502020204030204" pitchFamily="34" charset="0"/>
                <a:cs typeface="B Nazanin" panose="00000400000000000000" pitchFamily="2" charset="-78"/>
              </a:rPr>
              <a:t>بروز </a:t>
            </a:r>
            <a:r>
              <a:rPr lang="fa-IR" sz="2000" b="1" dirty="0">
                <a:solidFill>
                  <a:schemeClr val="bg2">
                    <a:lumMod val="25000"/>
                  </a:schemeClr>
                </a:solidFill>
                <a:latin typeface="Calibri" panose="020F0502020204030204" pitchFamily="34" charset="0"/>
                <a:cs typeface="B Nazanin" panose="00000400000000000000" pitchFamily="2" charset="-78"/>
              </a:rPr>
              <a:t>می </a:t>
            </a:r>
            <a:r>
              <a:rPr lang="fa-IR" sz="2000" b="1" dirty="0" smtClean="0">
                <a:solidFill>
                  <a:schemeClr val="bg2">
                    <a:lumMod val="25000"/>
                  </a:schemeClr>
                </a:solidFill>
                <a:latin typeface="Calibri" panose="020F0502020204030204" pitchFamily="34" charset="0"/>
                <a:cs typeface="B Nazanin" panose="00000400000000000000" pitchFamily="2" charset="-78"/>
              </a:rPr>
              <a:t>کند)، </a:t>
            </a:r>
            <a:r>
              <a:rPr lang="fa-IR" sz="2000" b="1" dirty="0">
                <a:solidFill>
                  <a:schemeClr val="bg2">
                    <a:lumMod val="25000"/>
                  </a:schemeClr>
                </a:solidFill>
                <a:latin typeface="Calibri" panose="020F0502020204030204" pitchFamily="34" charset="0"/>
                <a:cs typeface="B Nazanin" panose="00000400000000000000" pitchFamily="2" charset="-78"/>
              </a:rPr>
              <a:t>مول، عفونت دستگاه گوارش، کبد چرب حاملگی، </a:t>
            </a:r>
            <a:r>
              <a:rPr lang="fa-IR" sz="2000" b="1" dirty="0" smtClean="0">
                <a:solidFill>
                  <a:schemeClr val="bg2">
                    <a:lumMod val="25000"/>
                  </a:schemeClr>
                </a:solidFill>
                <a:latin typeface="Calibri" panose="020F0502020204030204" pitchFamily="34" charset="0"/>
                <a:cs typeface="B Nazanin" panose="00000400000000000000" pitchFamily="2" charset="-78"/>
              </a:rPr>
              <a:t>،هپاتیت</a:t>
            </a:r>
            <a:r>
              <a:rPr lang="fa-IR" sz="2000" b="1" dirty="0">
                <a:solidFill>
                  <a:schemeClr val="bg2">
                    <a:lumMod val="25000"/>
                  </a:schemeClr>
                </a:solidFill>
                <a:latin typeface="Calibri" panose="020F0502020204030204" pitchFamily="34" charset="0"/>
                <a:cs typeface="B Nazanin" panose="00000400000000000000" pitchFamily="2" charset="-78"/>
              </a:rPr>
              <a:t>، تهوع و استفراغ </a:t>
            </a:r>
            <a:r>
              <a:rPr lang="fa-IR" sz="2000" b="1" dirty="0" smtClean="0">
                <a:solidFill>
                  <a:schemeClr val="bg2">
                    <a:lumMod val="25000"/>
                  </a:schemeClr>
                </a:solidFill>
                <a:latin typeface="Calibri" panose="020F0502020204030204" pitchFamily="34" charset="0"/>
                <a:cs typeface="B Nazanin" panose="00000400000000000000" pitchFamily="2" charset="-78"/>
              </a:rPr>
              <a:t>بارداری</a:t>
            </a:r>
          </a:p>
          <a:p>
            <a:pPr algn="just" rtl="1"/>
            <a:r>
              <a:rPr lang="fa-IR" sz="2000" dirty="0">
                <a:solidFill>
                  <a:srgbClr val="F79646">
                    <a:lumMod val="75000"/>
                  </a:srgbClr>
                </a:solidFill>
                <a:latin typeface="Arial" pitchFamily="34" charset="0"/>
                <a:cs typeface="B Titr" panose="00000700000000000000" pitchFamily="2" charset="-78"/>
              </a:rPr>
              <a:t>اقدام :جهت استفراغ شدید </a:t>
            </a:r>
            <a:r>
              <a:rPr lang="fa-IR" sz="2000" dirty="0" smtClean="0">
                <a:solidFill>
                  <a:srgbClr val="F79646">
                    <a:lumMod val="75000"/>
                  </a:srgbClr>
                </a:solidFill>
                <a:latin typeface="Arial" pitchFamily="34" charset="0"/>
                <a:cs typeface="B Titr" panose="00000700000000000000" pitchFamily="2" charset="-78"/>
              </a:rPr>
              <a:t>بارداری آگاه </a:t>
            </a:r>
            <a:r>
              <a:rPr lang="fa-IR" sz="2000" dirty="0">
                <a:solidFill>
                  <a:srgbClr val="F79646">
                    <a:lumMod val="75000"/>
                  </a:srgbClr>
                </a:solidFill>
                <a:latin typeface="Arial" pitchFamily="34" charset="0"/>
                <a:cs typeface="B Titr" panose="00000700000000000000" pitchFamily="2" charset="-78"/>
              </a:rPr>
              <a:t>کردن مادر و همراهان برای ضرورت ارائه مراقبت ویژه به مادر و ارجاع فوری</a:t>
            </a:r>
          </a:p>
        </p:txBody>
      </p:sp>
    </p:spTree>
    <p:extLst>
      <p:ext uri="{BB962C8B-B14F-4D97-AF65-F5344CB8AC3E}">
        <p14:creationId xmlns:p14="http://schemas.microsoft.com/office/powerpoint/2010/main" val="223680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61828" y="1547736"/>
            <a:ext cx="4240264" cy="584775"/>
          </a:xfrm>
          <a:prstGeom prst="rect">
            <a:avLst/>
          </a:prstGeom>
        </p:spPr>
        <p:txBody>
          <a:bodyPr wrap="none">
            <a:spAutoFit/>
          </a:bodyPr>
          <a:lstStyle/>
          <a:p>
            <a:pPr algn="r" rtl="1"/>
            <a:r>
              <a:rPr lang="fa-IR" sz="3200" dirty="0">
                <a:solidFill>
                  <a:srgbClr val="F79646">
                    <a:lumMod val="75000"/>
                  </a:srgbClr>
                </a:solidFill>
                <a:latin typeface="Arial" pitchFamily="34" charset="0"/>
                <a:cs typeface="B Titr" panose="00000700000000000000" pitchFamily="2" charset="-78"/>
              </a:rPr>
              <a:t>سن بارداری بیش از 40 هفته</a:t>
            </a:r>
            <a:endParaRPr lang="en-US" sz="3200" dirty="0">
              <a:solidFill>
                <a:srgbClr val="F79646">
                  <a:lumMod val="75000"/>
                </a:srgbClr>
              </a:solidFill>
              <a:latin typeface="Arial" pitchFamily="34" charset="0"/>
              <a:cs typeface="B Titr" panose="00000700000000000000" pitchFamily="2" charset="-78"/>
            </a:endParaRPr>
          </a:p>
        </p:txBody>
      </p:sp>
      <p:sp>
        <p:nvSpPr>
          <p:cNvPr id="3" name="Rectangle 2"/>
          <p:cNvSpPr/>
          <p:nvPr/>
        </p:nvSpPr>
        <p:spPr>
          <a:xfrm>
            <a:off x="1222873" y="2628781"/>
            <a:ext cx="9353320" cy="1631216"/>
          </a:xfrm>
          <a:prstGeom prst="rect">
            <a:avLst/>
          </a:prstGeom>
        </p:spPr>
        <p:txBody>
          <a:bodyPr wrap="square">
            <a:spAutoFit/>
          </a:bodyPr>
          <a:lstStyle/>
          <a:p>
            <a:pPr lvl="0" algn="just" rtl="1"/>
            <a:r>
              <a:rPr lang="fa-IR" sz="2000" b="1" dirty="0">
                <a:solidFill>
                  <a:schemeClr val="bg2">
                    <a:lumMod val="25000"/>
                  </a:schemeClr>
                </a:solidFill>
                <a:latin typeface="Calibri" panose="020F0502020204030204" pitchFamily="34" charset="0"/>
                <a:cs typeface="B Nazanin" panose="00000400000000000000" pitchFamily="2" charset="-78"/>
              </a:rPr>
              <a:t>سوال کنید: تاریخ اولین روز آخرین قاعدگی</a:t>
            </a:r>
          </a:p>
          <a:p>
            <a:pPr lvl="0" algn="just" rtl="1"/>
            <a:endParaRPr lang="fa-IR" sz="2000" b="1" dirty="0">
              <a:solidFill>
                <a:schemeClr val="bg2">
                  <a:lumMod val="25000"/>
                </a:schemeClr>
              </a:solidFill>
              <a:latin typeface="Calibri" panose="020F0502020204030204" pitchFamily="34" charset="0"/>
              <a:cs typeface="B Nazanin" panose="00000400000000000000" pitchFamily="2" charset="-78"/>
            </a:endParaRPr>
          </a:p>
          <a:p>
            <a:pPr lvl="0" algn="just" rtl="1"/>
            <a:r>
              <a:rPr lang="fa-IR" sz="2000" b="1" dirty="0">
                <a:solidFill>
                  <a:schemeClr val="bg2">
                    <a:lumMod val="25000"/>
                  </a:schemeClr>
                </a:solidFill>
                <a:latin typeface="Calibri" panose="020F0502020204030204" pitchFamily="34" charset="0"/>
                <a:cs typeface="B Nazanin" panose="00000400000000000000" pitchFamily="2" charset="-78"/>
              </a:rPr>
              <a:t>تعیین کنید: سن بارداری با توجه به </a:t>
            </a:r>
            <a:r>
              <a:rPr lang="en-US" sz="2000" b="1" dirty="0">
                <a:solidFill>
                  <a:schemeClr val="bg2">
                    <a:lumMod val="25000"/>
                  </a:schemeClr>
                </a:solidFill>
                <a:latin typeface="Calibri" panose="020F0502020204030204" pitchFamily="34" charset="0"/>
                <a:cs typeface="B Nazanin" panose="00000400000000000000" pitchFamily="2" charset="-78"/>
              </a:rPr>
              <a:t>LMP</a:t>
            </a:r>
            <a:r>
              <a:rPr lang="fa-IR" sz="2000" b="1" dirty="0">
                <a:solidFill>
                  <a:schemeClr val="bg2">
                    <a:lumMod val="25000"/>
                  </a:schemeClr>
                </a:solidFill>
                <a:latin typeface="Calibri" panose="020F0502020204030204" pitchFamily="34" charset="0"/>
                <a:cs typeface="B Nazanin" panose="00000400000000000000" pitchFamily="2" charset="-78"/>
              </a:rPr>
              <a:t> و سونوگرافی 12 هفته اول( درصورت وجود) ، صدای قلب جنین </a:t>
            </a:r>
          </a:p>
          <a:p>
            <a:pPr lvl="0" algn="just" rtl="1"/>
            <a:endParaRPr lang="fa-IR" sz="2000" b="1" dirty="0">
              <a:solidFill>
                <a:schemeClr val="bg2">
                  <a:lumMod val="25000"/>
                </a:schemeClr>
              </a:solidFill>
              <a:latin typeface="Calibri" panose="020F0502020204030204" pitchFamily="34" charset="0"/>
              <a:cs typeface="B Nazanin" panose="00000400000000000000" pitchFamily="2" charset="-78"/>
            </a:endParaRPr>
          </a:p>
          <a:p>
            <a:pPr lvl="0" algn="just" rtl="1"/>
            <a:r>
              <a:rPr lang="fa-IR" sz="2000" b="1" dirty="0">
                <a:solidFill>
                  <a:schemeClr val="bg2">
                    <a:lumMod val="25000"/>
                  </a:schemeClr>
                </a:solidFill>
                <a:latin typeface="Calibri" panose="020F0502020204030204" pitchFamily="34" charset="0"/>
                <a:cs typeface="B Nazanin" panose="00000400000000000000" pitchFamily="2" charset="-78"/>
              </a:rPr>
              <a:t>تشخیص احتمالی: </a:t>
            </a:r>
            <a:r>
              <a:rPr lang="en-US" sz="2000" b="1" dirty="0">
                <a:solidFill>
                  <a:schemeClr val="bg2">
                    <a:lumMod val="25000"/>
                  </a:schemeClr>
                </a:solidFill>
                <a:latin typeface="Calibri" panose="020F0502020204030204" pitchFamily="34" charset="0"/>
                <a:cs typeface="B Nazanin" panose="00000400000000000000" pitchFamily="2" charset="-78"/>
              </a:rPr>
              <a:t>POST DATE</a:t>
            </a:r>
            <a:r>
              <a:rPr lang="fa-IR" sz="2000" b="1" dirty="0">
                <a:solidFill>
                  <a:schemeClr val="bg2">
                    <a:lumMod val="25000"/>
                  </a:schemeClr>
                </a:solidFill>
                <a:latin typeface="Calibri" panose="020F0502020204030204" pitchFamily="34" charset="0"/>
                <a:cs typeface="B Nazanin" panose="00000400000000000000" pitchFamily="2" charset="-78"/>
              </a:rPr>
              <a:t> </a:t>
            </a:r>
            <a:r>
              <a:rPr lang="en-US" sz="2000" b="1" dirty="0">
                <a:solidFill>
                  <a:schemeClr val="bg2">
                    <a:lumMod val="25000"/>
                  </a:schemeClr>
                </a:solidFill>
                <a:latin typeface="Calibri" panose="020F0502020204030204" pitchFamily="34" charset="0"/>
                <a:cs typeface="B Nazanin" panose="00000400000000000000" pitchFamily="2" charset="-78"/>
              </a:rPr>
              <a:t> </a:t>
            </a:r>
            <a:r>
              <a:rPr lang="fa-IR" sz="2000" b="1" dirty="0">
                <a:solidFill>
                  <a:schemeClr val="bg2">
                    <a:lumMod val="25000"/>
                  </a:schemeClr>
                </a:solidFill>
                <a:latin typeface="Calibri" panose="020F0502020204030204" pitchFamily="34" charset="0"/>
                <a:cs typeface="B Nazanin" panose="00000400000000000000" pitchFamily="2" charset="-78"/>
              </a:rPr>
              <a:t> </a:t>
            </a:r>
          </a:p>
        </p:txBody>
      </p:sp>
      <p:sp>
        <p:nvSpPr>
          <p:cNvPr id="4" name="Rectangle 3"/>
          <p:cNvSpPr/>
          <p:nvPr/>
        </p:nvSpPr>
        <p:spPr>
          <a:xfrm>
            <a:off x="4556707" y="4571601"/>
            <a:ext cx="6085320" cy="369332"/>
          </a:xfrm>
          <a:prstGeom prst="rect">
            <a:avLst/>
          </a:prstGeom>
        </p:spPr>
        <p:txBody>
          <a:bodyPr wrap="none">
            <a:spAutoFit/>
          </a:bodyPr>
          <a:lstStyle/>
          <a:p>
            <a:r>
              <a:rPr lang="fa-IR" smtClean="0">
                <a:solidFill>
                  <a:schemeClr val="dk1"/>
                </a:solidFill>
                <a:cs typeface="B Nazanin" panose="00000400000000000000" pitchFamily="2" charset="-78"/>
              </a:rPr>
              <a:t>اقدام :آگاه </a:t>
            </a:r>
            <a:r>
              <a:rPr lang="fa-IR" dirty="0">
                <a:solidFill>
                  <a:schemeClr val="dk1"/>
                </a:solidFill>
                <a:cs typeface="B Nazanin" panose="00000400000000000000" pitchFamily="2" charset="-78"/>
              </a:rPr>
              <a:t>کردن مادر و همراهان برای ضرورت ارائه مراقبت ویژه به مادر و ارجاع فوری</a:t>
            </a:r>
            <a:endParaRPr lang="fa-IR" dirty="0"/>
          </a:p>
        </p:txBody>
      </p:sp>
    </p:spTree>
    <p:extLst>
      <p:ext uri="{BB962C8B-B14F-4D97-AF65-F5344CB8AC3E}">
        <p14:creationId xmlns:p14="http://schemas.microsoft.com/office/powerpoint/2010/main" val="4485590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4693187" y="137577"/>
            <a:ext cx="3349128" cy="523220"/>
          </a:xfrm>
          <a:prstGeom prst="rect">
            <a:avLst/>
          </a:prstGeom>
        </p:spPr>
        <p:txBody>
          <a:bodyPr wrap="square">
            <a:spAutoFit/>
          </a:bodyPr>
          <a:lstStyle/>
          <a:p>
            <a:r>
              <a:rPr lang="fa-IR" sz="2800" b="1" dirty="0" smtClean="0">
                <a:latin typeface="Times New Roman" panose="02020603050405020304" pitchFamily="18" charset="0"/>
                <a:ea typeface="Times New Roman" panose="02020603050405020304" pitchFamily="18" charset="0"/>
                <a:cs typeface="B Nazanin" panose="00000400000000000000" pitchFamily="2" charset="-78"/>
              </a:rPr>
              <a:t>مراقبت </a:t>
            </a:r>
            <a:r>
              <a:rPr lang="fa-IR" sz="2800" b="1" dirty="0">
                <a:latin typeface="Times New Roman" panose="02020603050405020304" pitchFamily="18" charset="0"/>
                <a:ea typeface="Times New Roman" panose="02020603050405020304" pitchFamily="18" charset="0"/>
                <a:cs typeface="B Nazanin" panose="00000400000000000000" pitchFamily="2" charset="-78"/>
              </a:rPr>
              <a:t>هاي ویژه بارداری</a:t>
            </a:r>
            <a:endParaRPr lang="fa-IR" sz="2800" dirty="0"/>
          </a:p>
        </p:txBody>
      </p:sp>
      <p:graphicFrame>
        <p:nvGraphicFramePr>
          <p:cNvPr id="3" name="Table 2"/>
          <p:cNvGraphicFramePr>
            <a:graphicFrameLocks noGrp="1"/>
          </p:cNvGraphicFramePr>
          <p:nvPr>
            <p:extLst>
              <p:ext uri="{D42A27DB-BD31-4B8C-83A1-F6EECF244321}">
                <p14:modId xmlns:p14="http://schemas.microsoft.com/office/powerpoint/2010/main" val="3476051982"/>
              </p:ext>
            </p:extLst>
          </p:nvPr>
        </p:nvGraphicFramePr>
        <p:xfrm>
          <a:off x="0" y="603374"/>
          <a:ext cx="11699912" cy="6094881"/>
        </p:xfrm>
        <a:graphic>
          <a:graphicData uri="http://schemas.openxmlformats.org/drawingml/2006/table">
            <a:tbl>
              <a:tblPr rtl="1" firstRow="1" firstCol="1" bandRow="1">
                <a:tableStyleId>{5C22544A-7EE6-4342-B048-85BDC9FD1C3A}</a:tableStyleId>
              </a:tblPr>
              <a:tblGrid>
                <a:gridCol w="1766050">
                  <a:extLst>
                    <a:ext uri="{9D8B030D-6E8A-4147-A177-3AD203B41FA5}">
                      <a16:colId xmlns:a16="http://schemas.microsoft.com/office/drawing/2014/main" xmlns="" val="1868052845"/>
                    </a:ext>
                  </a:extLst>
                </a:gridCol>
                <a:gridCol w="4550841">
                  <a:extLst>
                    <a:ext uri="{9D8B030D-6E8A-4147-A177-3AD203B41FA5}">
                      <a16:colId xmlns:a16="http://schemas.microsoft.com/office/drawing/2014/main" xmlns="" val="2700398276"/>
                    </a:ext>
                  </a:extLst>
                </a:gridCol>
                <a:gridCol w="5383021">
                  <a:extLst>
                    <a:ext uri="{9D8B030D-6E8A-4147-A177-3AD203B41FA5}">
                      <a16:colId xmlns:a16="http://schemas.microsoft.com/office/drawing/2014/main" xmlns="" val="4205383086"/>
                    </a:ext>
                  </a:extLst>
                </a:gridCol>
              </a:tblGrid>
              <a:tr h="389931">
                <a:tc>
                  <a:txBody>
                    <a:bodyPr/>
                    <a:lstStyle/>
                    <a:p>
                      <a:pPr algn="ctr" rtl="1">
                        <a:spcAft>
                          <a:spcPts val="0"/>
                        </a:spcAft>
                      </a:pPr>
                      <a:endParaRPr lang="fa-IR" sz="1400" dirty="0">
                        <a:effectLst/>
                        <a:cs typeface="B Nazanin" panose="00000400000000000000" pitchFamily="2" charset="-78"/>
                      </a:endParaRPr>
                    </a:p>
                  </a:txBody>
                  <a:tcPr marL="45470" marR="45470" marT="0" marB="0"/>
                </a:tc>
                <a:tc>
                  <a:txBody>
                    <a:bodyPr/>
                    <a:lstStyle/>
                    <a:p>
                      <a:pPr algn="ctr" rtl="1">
                        <a:spcAft>
                          <a:spcPts val="0"/>
                        </a:spcAft>
                      </a:pPr>
                      <a:r>
                        <a:rPr lang="fa-IR" sz="1400" dirty="0">
                          <a:effectLst/>
                          <a:cs typeface="B Nazanin" panose="00000400000000000000" pitchFamily="2" charset="-78"/>
                        </a:rPr>
                        <a:t>گروه بندی</a:t>
                      </a:r>
                      <a:endParaRPr lang="en-US" sz="1400" dirty="0">
                        <a:effectLst/>
                        <a:latin typeface="Times New Roman" panose="02020603050405020304" pitchFamily="18" charset="0"/>
                        <a:ea typeface="Times New Roman" panose="02020603050405020304" pitchFamily="18" charset="0"/>
                        <a:cs typeface="B Nazanin" panose="00000400000000000000" pitchFamily="2" charset="-78"/>
                      </a:endParaRPr>
                    </a:p>
                  </a:txBody>
                  <a:tcPr marL="45470" marR="45470" marT="0" marB="0"/>
                </a:tc>
                <a:tc>
                  <a:txBody>
                    <a:bodyPr/>
                    <a:lstStyle/>
                    <a:p>
                      <a:pPr algn="ctr" rtl="1">
                        <a:spcAft>
                          <a:spcPts val="0"/>
                        </a:spcAft>
                      </a:pPr>
                      <a:r>
                        <a:rPr lang="fa-IR" sz="1400" dirty="0">
                          <a:effectLst/>
                          <a:cs typeface="B Nazanin" panose="00000400000000000000" pitchFamily="2" charset="-78"/>
                        </a:rPr>
                        <a:t>اقدام</a:t>
                      </a:r>
                      <a:endParaRPr lang="en-US" sz="1400" dirty="0">
                        <a:effectLst/>
                        <a:latin typeface="Times New Roman" panose="02020603050405020304" pitchFamily="18" charset="0"/>
                        <a:ea typeface="Times New Roman" panose="02020603050405020304" pitchFamily="18" charset="0"/>
                        <a:cs typeface="B Nazanin" panose="00000400000000000000" pitchFamily="2" charset="-78"/>
                      </a:endParaRPr>
                    </a:p>
                  </a:txBody>
                  <a:tcPr marL="45470" marR="45470" marT="0" marB="0"/>
                </a:tc>
                <a:extLst>
                  <a:ext uri="{0D108BD9-81ED-4DB2-BD59-A6C34878D82A}">
                    <a16:rowId xmlns:a16="http://schemas.microsoft.com/office/drawing/2014/main" xmlns="" val="2705856844"/>
                  </a:ext>
                </a:extLst>
              </a:tr>
              <a:tr h="1526516">
                <a:tc>
                  <a:txBody>
                    <a:bodyPr/>
                    <a:lstStyle/>
                    <a:p>
                      <a:pPr algn="r" rtl="1">
                        <a:spcAft>
                          <a:spcPts val="0"/>
                        </a:spcAft>
                      </a:pPr>
                      <a:r>
                        <a:rPr lang="fa-IR" sz="1400" b="1" kern="1200" dirty="0">
                          <a:solidFill>
                            <a:schemeClr val="lt1"/>
                          </a:solidFill>
                          <a:effectLst/>
                          <a:latin typeface="+mn-lt"/>
                          <a:ea typeface="+mn-ea"/>
                          <a:cs typeface="B Nazanin" panose="00000400000000000000" pitchFamily="2" charset="-78"/>
                        </a:rPr>
                        <a:t>علائم نیازمند اقدام فوری</a:t>
                      </a:r>
                      <a:endParaRPr lang="en-US" sz="1400" b="1" kern="1200" dirty="0">
                        <a:solidFill>
                          <a:schemeClr val="lt1"/>
                        </a:solidFill>
                        <a:effectLst/>
                        <a:latin typeface="+mn-lt"/>
                        <a:ea typeface="+mn-ea"/>
                        <a:cs typeface="B Nazanin" panose="00000400000000000000" pitchFamily="2" charset="-78"/>
                      </a:endParaRPr>
                    </a:p>
                  </a:txBody>
                  <a:tcPr marL="45470" marR="45470" marT="0" marB="0"/>
                </a:tc>
                <a:tc>
                  <a:txBody>
                    <a:bodyPr/>
                    <a:lstStyle/>
                    <a:p>
                      <a:pPr algn="r" rtl="1">
                        <a:spcAft>
                          <a:spcPts val="0"/>
                        </a:spcAft>
                      </a:pPr>
                      <a:r>
                        <a:rPr lang="fa-IR" sz="700" dirty="0">
                          <a:effectLst/>
                        </a:rPr>
                        <a:t>- </a:t>
                      </a:r>
                      <a:r>
                        <a:rPr lang="fa-IR" sz="1400" dirty="0">
                          <a:effectLst/>
                          <a:cs typeface="B Nazanin" panose="00000400000000000000" pitchFamily="2" charset="-78"/>
                        </a:rPr>
                        <a:t>در حال تشنج/  تشنج </a:t>
                      </a:r>
                      <a:r>
                        <a:rPr lang="fa-IR" sz="1400" kern="1200" dirty="0">
                          <a:solidFill>
                            <a:schemeClr val="dk1"/>
                          </a:solidFill>
                          <a:effectLst/>
                          <a:latin typeface="+mn-lt"/>
                          <a:ea typeface="+mn-ea"/>
                          <a:cs typeface="B Nazanin" panose="00000400000000000000" pitchFamily="2" charset="-78"/>
                        </a:rPr>
                        <a:t>قبل از مراجعه  </a:t>
                      </a:r>
                      <a:endParaRPr lang="en-US" sz="1400" kern="1200" dirty="0">
                        <a:solidFill>
                          <a:schemeClr val="dk1"/>
                        </a:solidFill>
                        <a:effectLst/>
                        <a:latin typeface="+mn-lt"/>
                        <a:ea typeface="+mn-ea"/>
                        <a:cs typeface="B Nazanin" panose="00000400000000000000" pitchFamily="2" charset="-78"/>
                      </a:endParaRPr>
                    </a:p>
                    <a:p>
                      <a:pPr algn="r" rtl="1">
                        <a:spcAft>
                          <a:spcPts val="0"/>
                        </a:spcAft>
                      </a:pPr>
                      <a:r>
                        <a:rPr lang="fa-IR" sz="1400" kern="1200" dirty="0">
                          <a:solidFill>
                            <a:schemeClr val="dk1"/>
                          </a:solidFill>
                          <a:effectLst/>
                          <a:latin typeface="+mn-lt"/>
                          <a:ea typeface="+mn-ea"/>
                          <a:cs typeface="B Nazanin" panose="00000400000000000000" pitchFamily="2" charset="-78"/>
                        </a:rPr>
                        <a:t>- اختلال هوشیاری</a:t>
                      </a:r>
                      <a:endParaRPr lang="en-US" sz="1400" kern="1200" dirty="0">
                        <a:solidFill>
                          <a:schemeClr val="dk1"/>
                        </a:solidFill>
                        <a:effectLst/>
                        <a:latin typeface="+mn-lt"/>
                        <a:ea typeface="+mn-ea"/>
                        <a:cs typeface="B Nazanin" panose="00000400000000000000" pitchFamily="2" charset="-78"/>
                      </a:endParaRPr>
                    </a:p>
                    <a:p>
                      <a:pPr algn="r" rtl="1">
                        <a:spcAft>
                          <a:spcPts val="0"/>
                        </a:spcAft>
                      </a:pPr>
                      <a:r>
                        <a:rPr lang="fa-IR" sz="1400" dirty="0">
                          <a:effectLst/>
                          <a:cs typeface="B Nazanin" panose="00000400000000000000" pitchFamily="2" charset="-78"/>
                        </a:rPr>
                        <a:t>-  شوک: نبض تند و ضعیف 110 بار در دقیقه یا بیشتر به همراه فشارخون ماکزیمم (سیستول)کمتر از 90 میلی متر جیوه همراه با رنگ پريدگي، عرق سرد</a:t>
                      </a:r>
                      <a:endParaRPr lang="en-US" sz="1400" dirty="0">
                        <a:effectLst/>
                        <a:cs typeface="B Nazanin" panose="00000400000000000000" pitchFamily="2" charset="-78"/>
                      </a:endParaRPr>
                    </a:p>
                    <a:p>
                      <a:pPr algn="r" rtl="1">
                        <a:spcAft>
                          <a:spcPts val="0"/>
                        </a:spcAft>
                      </a:pPr>
                      <a:r>
                        <a:rPr lang="fa-IR" sz="1400" dirty="0">
                          <a:effectLst/>
                          <a:cs typeface="B Nazanin" panose="00000400000000000000" pitchFamily="2" charset="-78"/>
                        </a:rPr>
                        <a:t>- خونریزی</a:t>
                      </a:r>
                      <a:endParaRPr lang="en-US" sz="1400" dirty="0">
                        <a:effectLst/>
                        <a:cs typeface="B Nazanin" panose="00000400000000000000" pitchFamily="2" charset="-78"/>
                      </a:endParaRPr>
                    </a:p>
                    <a:p>
                      <a:pPr algn="r" rtl="1">
                        <a:spcAft>
                          <a:spcPts val="0"/>
                        </a:spcAft>
                      </a:pPr>
                      <a:r>
                        <a:rPr lang="fa-IR" sz="1400" dirty="0">
                          <a:effectLst/>
                          <a:cs typeface="B Nazanin" panose="00000400000000000000" pitchFamily="2" charset="-78"/>
                        </a:rPr>
                        <a:t>- پاره شدن کیسه آب</a:t>
                      </a:r>
                      <a:endParaRPr lang="en-US" sz="1400" dirty="0">
                        <a:effectLst/>
                        <a:cs typeface="B Nazanin" panose="00000400000000000000" pitchFamily="2" charset="-78"/>
                      </a:endParaRPr>
                    </a:p>
                    <a:p>
                      <a:pPr algn="r" rtl="1">
                        <a:spcAft>
                          <a:spcPts val="0"/>
                        </a:spcAft>
                      </a:pPr>
                      <a:r>
                        <a:rPr lang="fa-IR" sz="1400" dirty="0">
                          <a:effectLst/>
                          <a:cs typeface="B Nazanin" panose="00000400000000000000" pitchFamily="2" charset="-78"/>
                        </a:rPr>
                        <a:t>-  درد شدید یا حاد شکم</a:t>
                      </a:r>
                      <a:endParaRPr lang="en-US" sz="1400" dirty="0">
                        <a:effectLst/>
                        <a:latin typeface="Times New Roman" panose="02020603050405020304" pitchFamily="18" charset="0"/>
                        <a:ea typeface="Times New Roman" panose="02020603050405020304" pitchFamily="18" charset="0"/>
                        <a:cs typeface="B Nazanin" panose="00000400000000000000" pitchFamily="2" charset="-78"/>
                      </a:endParaRPr>
                    </a:p>
                  </a:txBody>
                  <a:tcPr marL="45470" marR="45470" marT="0" marB="0"/>
                </a:tc>
                <a:tc>
                  <a:txBody>
                    <a:bodyPr/>
                    <a:lstStyle/>
                    <a:p>
                      <a:pPr marL="0" algn="r" defTabSz="914400" rtl="1" eaLnBrk="1" latinLnBrk="0" hangingPunct="1">
                        <a:spcAft>
                          <a:spcPts val="0"/>
                        </a:spcAft>
                      </a:pPr>
                      <a:r>
                        <a:rPr lang="fa-IR" sz="1400" kern="1200" dirty="0">
                          <a:solidFill>
                            <a:schemeClr val="dk1"/>
                          </a:solidFill>
                          <a:effectLst/>
                          <a:latin typeface="+mn-lt"/>
                          <a:ea typeface="+mn-ea"/>
                          <a:cs typeface="B Nazanin" panose="00000400000000000000" pitchFamily="2" charset="-78"/>
                        </a:rPr>
                        <a:t>آگاه کردن مادر و همراهان برای ضرورت ارائه مراقبت ویژه به مادر و اعزام</a:t>
                      </a:r>
                      <a:endParaRPr lang="en-US" sz="1400" kern="1200" dirty="0">
                        <a:solidFill>
                          <a:schemeClr val="dk1"/>
                        </a:solidFill>
                        <a:effectLst/>
                        <a:latin typeface="+mn-lt"/>
                        <a:ea typeface="+mn-ea"/>
                        <a:cs typeface="B Nazanin" panose="00000400000000000000" pitchFamily="2" charset="-78"/>
                      </a:endParaRPr>
                    </a:p>
                    <a:p>
                      <a:pPr marL="0" algn="r" defTabSz="914400" rtl="1" eaLnBrk="1" latinLnBrk="0" hangingPunct="1">
                        <a:spcAft>
                          <a:spcPts val="0"/>
                        </a:spcAft>
                      </a:pPr>
                      <a:r>
                        <a:rPr lang="fa-IR" sz="1400" kern="1200" dirty="0">
                          <a:solidFill>
                            <a:schemeClr val="dk1"/>
                          </a:solidFill>
                          <a:effectLst/>
                          <a:latin typeface="+mn-lt"/>
                          <a:ea typeface="+mn-ea"/>
                          <a:cs typeface="B Nazanin" panose="00000400000000000000" pitchFamily="2" charset="-78"/>
                        </a:rPr>
                        <a:t>اقدامات قبل از اعزام:</a:t>
                      </a:r>
                      <a:endParaRPr lang="en-US" sz="1400" kern="1200" dirty="0">
                        <a:solidFill>
                          <a:schemeClr val="dk1"/>
                        </a:solidFill>
                        <a:effectLst/>
                        <a:latin typeface="+mn-lt"/>
                        <a:ea typeface="+mn-ea"/>
                        <a:cs typeface="B Nazanin" panose="00000400000000000000" pitchFamily="2" charset="-78"/>
                      </a:endParaRPr>
                    </a:p>
                    <a:p>
                      <a:pPr marL="0" algn="r" defTabSz="914400" rtl="1" eaLnBrk="1" latinLnBrk="0" hangingPunct="1">
                        <a:spcAft>
                          <a:spcPts val="0"/>
                        </a:spcAft>
                      </a:pPr>
                      <a:r>
                        <a:rPr lang="fa-IR" sz="1400" kern="1200" dirty="0">
                          <a:solidFill>
                            <a:schemeClr val="dk1"/>
                          </a:solidFill>
                          <a:effectLst/>
                          <a:latin typeface="+mn-lt"/>
                          <a:ea typeface="+mn-ea"/>
                          <a:cs typeface="B Nazanin" panose="00000400000000000000" pitchFamily="2" charset="-78"/>
                        </a:rPr>
                        <a:t>الف) شوک و اختلال هوشیاری: عدم تجویز مایعات و مواد خوراکی از راه دهان، گرم نگه داشتن مادر، خوابانیدن مادر به پهلوی چپ و بالا نگه داشتن پا ها از سطح بدن</a:t>
                      </a:r>
                      <a:endParaRPr lang="en-US" sz="1400" kern="1200" dirty="0">
                        <a:solidFill>
                          <a:schemeClr val="dk1"/>
                        </a:solidFill>
                        <a:effectLst/>
                        <a:latin typeface="+mn-lt"/>
                        <a:ea typeface="+mn-ea"/>
                        <a:cs typeface="B Nazanin" panose="00000400000000000000" pitchFamily="2" charset="-78"/>
                      </a:endParaRPr>
                    </a:p>
                    <a:p>
                      <a:pPr marL="0" algn="r" defTabSz="914400" rtl="1" eaLnBrk="1" latinLnBrk="0" hangingPunct="1">
                        <a:spcAft>
                          <a:spcPts val="0"/>
                        </a:spcAft>
                      </a:pPr>
                      <a:r>
                        <a:rPr lang="fa-IR" sz="1400" kern="1200" dirty="0">
                          <a:solidFill>
                            <a:schemeClr val="dk1"/>
                          </a:solidFill>
                          <a:effectLst/>
                          <a:latin typeface="+mn-lt"/>
                          <a:ea typeface="+mn-ea"/>
                          <a:cs typeface="B Nazanin" panose="00000400000000000000" pitchFamily="2" charset="-78"/>
                        </a:rPr>
                        <a:t>ب) تشنج: باز کردن راه هوایی با گذاشتن ایروی، خوابانیدن مادر به پهلوی چپ، عدم تجویز مایعات و مواد خوراکی از راه دهان</a:t>
                      </a:r>
                      <a:endParaRPr lang="en-US" sz="1400" kern="1200" dirty="0">
                        <a:solidFill>
                          <a:schemeClr val="dk1"/>
                        </a:solidFill>
                        <a:effectLst/>
                        <a:latin typeface="+mn-lt"/>
                        <a:ea typeface="+mn-ea"/>
                        <a:cs typeface="B Nazanin" panose="00000400000000000000" pitchFamily="2" charset="-78"/>
                      </a:endParaRPr>
                    </a:p>
                  </a:txBody>
                  <a:tcPr marL="45470" marR="45470" marT="0" marB="0"/>
                </a:tc>
                <a:extLst>
                  <a:ext uri="{0D108BD9-81ED-4DB2-BD59-A6C34878D82A}">
                    <a16:rowId xmlns:a16="http://schemas.microsoft.com/office/drawing/2014/main" xmlns="" val="687362720"/>
                  </a:ext>
                </a:extLst>
              </a:tr>
              <a:tr h="1116964">
                <a:tc>
                  <a:txBody>
                    <a:bodyPr/>
                    <a:lstStyle/>
                    <a:p>
                      <a:pPr algn="r" rtl="1">
                        <a:spcAft>
                          <a:spcPts val="0"/>
                        </a:spcAft>
                      </a:pPr>
                      <a:r>
                        <a:rPr lang="fa-IR" sz="1400" b="1" kern="1200" dirty="0">
                          <a:solidFill>
                            <a:schemeClr val="lt1"/>
                          </a:solidFill>
                          <a:effectLst/>
                          <a:latin typeface="+mn-lt"/>
                          <a:ea typeface="+mn-ea"/>
                          <a:cs typeface="B Nazanin" panose="00000400000000000000" pitchFamily="2" charset="-78"/>
                        </a:rPr>
                        <a:t>علائم و نشانه های غیر طبیعی</a:t>
                      </a:r>
                      <a:endParaRPr lang="en-US" sz="1400" b="1" kern="1200" dirty="0">
                        <a:solidFill>
                          <a:schemeClr val="lt1"/>
                        </a:solidFill>
                        <a:effectLst/>
                        <a:latin typeface="+mn-lt"/>
                        <a:ea typeface="+mn-ea"/>
                        <a:cs typeface="B Nazanin" panose="00000400000000000000" pitchFamily="2" charset="-78"/>
                      </a:endParaRPr>
                    </a:p>
                  </a:txBody>
                  <a:tcPr marL="45470" marR="45470" marT="0" marB="0"/>
                </a:tc>
                <a:tc>
                  <a:txBody>
                    <a:bodyPr/>
                    <a:lstStyle/>
                    <a:p>
                      <a:pPr marL="0" algn="r" defTabSz="914400" rtl="1" eaLnBrk="1" latinLnBrk="0" hangingPunct="1">
                        <a:spcAft>
                          <a:spcPts val="0"/>
                        </a:spcAft>
                      </a:pPr>
                      <a:r>
                        <a:rPr lang="fa-IR" sz="1400" kern="1200" dirty="0">
                          <a:solidFill>
                            <a:schemeClr val="dk1"/>
                          </a:solidFill>
                          <a:effectLst/>
                          <a:latin typeface="+mn-lt"/>
                          <a:ea typeface="+mn-ea"/>
                          <a:cs typeface="B Nazanin" panose="00000400000000000000" pitchFamily="2" charset="-78"/>
                        </a:rPr>
                        <a:t>فشارخون بالا، لکه بینی، تب، سوزش ادرار، آبریزش، سر درد، درد شکم و یا پهلوها، ورم و درد یک طرفه ساق و ران، استفراغ شدید یا خونی، تعداد نبض و تنفس بیش از حد طبیعی، زردی، ضربه مستقیم به شکم و لگن، افزایش وزن ناگهانی، نشنیدن یا غیر طبیعی بودن صدای قلب جنین (نیمه دوم بارداری)، کاهش یا عدم حرکت جنین، ورم دستها و صورت (نیمه دوم بارداری)، سن بارداری بیش از 40 هفته</a:t>
                      </a:r>
                      <a:endParaRPr lang="en-US" sz="1400" kern="1200" dirty="0">
                        <a:solidFill>
                          <a:schemeClr val="dk1"/>
                        </a:solidFill>
                        <a:effectLst/>
                        <a:latin typeface="+mn-lt"/>
                        <a:ea typeface="+mn-ea"/>
                        <a:cs typeface="B Nazanin" panose="00000400000000000000" pitchFamily="2" charset="-78"/>
                      </a:endParaRPr>
                    </a:p>
                  </a:txBody>
                  <a:tcPr marL="45470" marR="45470" marT="0" marB="0"/>
                </a:tc>
                <a:tc>
                  <a:txBody>
                    <a:bodyPr/>
                    <a:lstStyle/>
                    <a:p>
                      <a:pPr marL="0" algn="r" defTabSz="914400" rtl="1" eaLnBrk="1" latinLnBrk="0" hangingPunct="1">
                        <a:spcAft>
                          <a:spcPts val="0"/>
                        </a:spcAft>
                      </a:pPr>
                      <a:r>
                        <a:rPr lang="fa-IR" sz="1400" kern="1200" dirty="0">
                          <a:solidFill>
                            <a:schemeClr val="dk1"/>
                          </a:solidFill>
                          <a:effectLst/>
                          <a:latin typeface="+mn-lt"/>
                          <a:ea typeface="+mn-ea"/>
                          <a:cs typeface="B Nazanin" panose="00000400000000000000" pitchFamily="2" charset="-78"/>
                        </a:rPr>
                        <a:t>- آگاه کردن مادر و همراهان برای ضرورت ارائه مراقبت ویژه به مادر و ارجاع فوری</a:t>
                      </a:r>
                      <a:endParaRPr lang="en-US" sz="1400" kern="1200" dirty="0">
                        <a:solidFill>
                          <a:schemeClr val="dk1"/>
                        </a:solidFill>
                        <a:effectLst/>
                        <a:latin typeface="+mn-lt"/>
                        <a:ea typeface="+mn-ea"/>
                        <a:cs typeface="B Nazanin" panose="00000400000000000000" pitchFamily="2" charset="-78"/>
                      </a:endParaRPr>
                    </a:p>
                    <a:p>
                      <a:pPr marL="0" algn="r" defTabSz="914400" rtl="1" eaLnBrk="1" latinLnBrk="0" hangingPunct="1">
                        <a:spcAft>
                          <a:spcPts val="0"/>
                        </a:spcAft>
                      </a:pPr>
                      <a:r>
                        <a:rPr lang="en-US" sz="1400" kern="1200" dirty="0">
                          <a:solidFill>
                            <a:schemeClr val="dk1"/>
                          </a:solidFill>
                          <a:effectLst/>
                          <a:latin typeface="+mn-lt"/>
                          <a:ea typeface="+mn-ea"/>
                          <a:cs typeface="B Nazanin" panose="00000400000000000000" pitchFamily="2" charset="-78"/>
                        </a:rPr>
                        <a:t> </a:t>
                      </a:r>
                    </a:p>
                  </a:txBody>
                  <a:tcPr marL="45470" marR="45470" marT="0" marB="0"/>
                </a:tc>
                <a:extLst>
                  <a:ext uri="{0D108BD9-81ED-4DB2-BD59-A6C34878D82A}">
                    <a16:rowId xmlns:a16="http://schemas.microsoft.com/office/drawing/2014/main" xmlns="" val="550395047"/>
                  </a:ext>
                </a:extLst>
              </a:tr>
              <a:tr h="1111053">
                <a:tc>
                  <a:txBody>
                    <a:bodyPr/>
                    <a:lstStyle/>
                    <a:p>
                      <a:pPr marL="0" algn="r" defTabSz="914400" rtl="1" eaLnBrk="1" latinLnBrk="0" hangingPunct="1">
                        <a:spcAft>
                          <a:spcPts val="0"/>
                        </a:spcAft>
                      </a:pPr>
                      <a:r>
                        <a:rPr lang="fa-IR" sz="1400" b="1" kern="1200" dirty="0">
                          <a:solidFill>
                            <a:schemeClr val="lt1"/>
                          </a:solidFill>
                          <a:effectLst/>
                          <a:latin typeface="+mn-lt"/>
                          <a:ea typeface="+mn-ea"/>
                          <a:cs typeface="B Nazanin" panose="00000400000000000000" pitchFamily="2" charset="-78"/>
                        </a:rPr>
                        <a:t>علائم و نشانه های غیر طبیعی</a:t>
                      </a:r>
                      <a:endParaRPr lang="en-US" sz="1400" b="1" kern="1200" dirty="0">
                        <a:solidFill>
                          <a:schemeClr val="lt1"/>
                        </a:solidFill>
                        <a:effectLst/>
                        <a:latin typeface="+mn-lt"/>
                        <a:ea typeface="+mn-ea"/>
                        <a:cs typeface="B Nazanin" panose="00000400000000000000" pitchFamily="2" charset="-78"/>
                      </a:endParaRPr>
                    </a:p>
                  </a:txBody>
                  <a:tcPr marL="45470" marR="45470" marT="0" marB="0"/>
                </a:tc>
                <a:tc>
                  <a:txBody>
                    <a:bodyPr/>
                    <a:lstStyle/>
                    <a:p>
                      <a:pPr algn="just" rtl="1">
                        <a:spcAft>
                          <a:spcPts val="0"/>
                        </a:spcAft>
                      </a:pPr>
                      <a:r>
                        <a:rPr lang="fa-IR" sz="1400" kern="1200" dirty="0">
                          <a:solidFill>
                            <a:schemeClr val="dk1"/>
                          </a:solidFill>
                          <a:effectLst/>
                          <a:latin typeface="+mn-lt"/>
                          <a:ea typeface="+mn-ea"/>
                          <a:cs typeface="B Nazanin" panose="00000400000000000000" pitchFamily="2" charset="-78"/>
                        </a:rPr>
                        <a:t>وزن گیری نامناسب، ترشحات بدبوی مهبل، خارش و سوزش تناسلی، نشنیدن صدای قلب جنین (نیمه اول بارداری)، افزایش فشارخون ماکزیمم به میزان 30 میلیمتر جیوه و یا فشارخون مینیمم به میزان 15 میلیمتر جیوه در مقایسه با فشارخون اولیه، رنگ پریدگی شدید، خارش پوست، بثورات پوستی، ورم دستها و صورت (نیمه اول بارداری)، سوء تغذیه، عدم تطابق ارتفاع رحم با سن بارداری</a:t>
                      </a:r>
                      <a:endParaRPr lang="en-US" sz="1400" kern="1200" dirty="0">
                        <a:solidFill>
                          <a:schemeClr val="dk1"/>
                        </a:solidFill>
                        <a:effectLst/>
                        <a:latin typeface="+mn-lt"/>
                        <a:ea typeface="+mn-ea"/>
                        <a:cs typeface="B Nazanin" panose="00000400000000000000" pitchFamily="2" charset="-78"/>
                      </a:endParaRPr>
                    </a:p>
                  </a:txBody>
                  <a:tcPr marL="45470" marR="45470" marT="0" marB="0"/>
                </a:tc>
                <a:tc>
                  <a:txBody>
                    <a:bodyPr/>
                    <a:lstStyle/>
                    <a:p>
                      <a:pPr algn="r" rtl="1">
                        <a:spcAft>
                          <a:spcPts val="0"/>
                        </a:spcAft>
                      </a:pPr>
                      <a:r>
                        <a:rPr lang="fa-IR" sz="1400" kern="1200" dirty="0">
                          <a:solidFill>
                            <a:schemeClr val="dk1"/>
                          </a:solidFill>
                          <a:effectLst/>
                          <a:latin typeface="+mn-lt"/>
                          <a:ea typeface="+mn-ea"/>
                          <a:cs typeface="B Nazanin" panose="00000400000000000000" pitchFamily="2" charset="-78"/>
                        </a:rPr>
                        <a:t>ارجاع غیر فوری به ماما/ پزشک</a:t>
                      </a:r>
                      <a:endParaRPr lang="en-US" sz="1400" kern="1200" dirty="0">
                        <a:solidFill>
                          <a:schemeClr val="dk1"/>
                        </a:solidFill>
                        <a:effectLst/>
                        <a:latin typeface="+mn-lt"/>
                        <a:ea typeface="+mn-ea"/>
                        <a:cs typeface="B Nazanin" panose="00000400000000000000" pitchFamily="2" charset="-78"/>
                      </a:endParaRPr>
                    </a:p>
                  </a:txBody>
                  <a:tcPr marL="45470" marR="45470" marT="0" marB="0"/>
                </a:tc>
                <a:extLst>
                  <a:ext uri="{0D108BD9-81ED-4DB2-BD59-A6C34878D82A}">
                    <a16:rowId xmlns:a16="http://schemas.microsoft.com/office/drawing/2014/main" xmlns="" val="2016767021"/>
                  </a:ext>
                </a:extLst>
              </a:tr>
              <a:tr h="1078122">
                <a:tc>
                  <a:txBody>
                    <a:bodyPr/>
                    <a:lstStyle/>
                    <a:p>
                      <a:pPr algn="r" rtl="1">
                        <a:spcAft>
                          <a:spcPts val="0"/>
                        </a:spcAft>
                      </a:pPr>
                      <a:r>
                        <a:rPr lang="fa-IR" sz="1400" b="1" kern="1200" dirty="0">
                          <a:solidFill>
                            <a:schemeClr val="lt1"/>
                          </a:solidFill>
                          <a:effectLst/>
                          <a:latin typeface="+mn-lt"/>
                          <a:ea typeface="+mn-ea"/>
                          <a:cs typeface="B Nazanin" panose="00000400000000000000" pitchFamily="2" charset="-78"/>
                        </a:rPr>
                        <a:t>مشکلات دهان و دندان</a:t>
                      </a:r>
                      <a:endParaRPr lang="en-US" sz="1400" b="1" kern="1200" dirty="0">
                        <a:solidFill>
                          <a:schemeClr val="lt1"/>
                        </a:solidFill>
                        <a:effectLst/>
                        <a:latin typeface="+mn-lt"/>
                        <a:ea typeface="+mn-ea"/>
                        <a:cs typeface="B Nazanin" panose="00000400000000000000" pitchFamily="2" charset="-78"/>
                      </a:endParaRPr>
                    </a:p>
                  </a:txBody>
                  <a:tcPr marL="45470" marR="45470" marT="0" marB="0"/>
                </a:tc>
                <a:tc>
                  <a:txBody>
                    <a:bodyPr/>
                    <a:lstStyle/>
                    <a:p>
                      <a:pPr algn="just" rtl="1">
                        <a:spcAft>
                          <a:spcPts val="0"/>
                        </a:spcAft>
                      </a:pPr>
                      <a:r>
                        <a:rPr lang="fa-IR" sz="1400" kern="1200" dirty="0">
                          <a:solidFill>
                            <a:schemeClr val="dk1"/>
                          </a:solidFill>
                          <a:effectLst/>
                          <a:latin typeface="+mn-lt"/>
                          <a:ea typeface="+mn-ea"/>
                          <a:cs typeface="B Nazanin" panose="00000400000000000000" pitchFamily="2" charset="-78"/>
                        </a:rPr>
                        <a:t>التهاب لثه، جرم و پوسیدگی دندان، عفونت دندانی، آبسه و درد شدید دندان</a:t>
                      </a:r>
                      <a:endParaRPr lang="en-US" sz="1400" kern="1200" dirty="0">
                        <a:solidFill>
                          <a:schemeClr val="dk1"/>
                        </a:solidFill>
                        <a:effectLst/>
                        <a:latin typeface="+mn-lt"/>
                        <a:ea typeface="+mn-ea"/>
                        <a:cs typeface="B Nazanin" panose="00000400000000000000" pitchFamily="2" charset="-78"/>
                      </a:endParaRPr>
                    </a:p>
                  </a:txBody>
                  <a:tcPr marL="45470" marR="45470" marT="0" marB="0"/>
                </a:tc>
                <a:tc>
                  <a:txBody>
                    <a:bodyPr/>
                    <a:lstStyle/>
                    <a:p>
                      <a:pPr algn="r" rtl="1">
                        <a:spcAft>
                          <a:spcPts val="0"/>
                        </a:spcAft>
                      </a:pPr>
                      <a:r>
                        <a:rPr lang="fa-IR" sz="1400" kern="1200" dirty="0">
                          <a:solidFill>
                            <a:schemeClr val="dk1"/>
                          </a:solidFill>
                          <a:effectLst/>
                          <a:latin typeface="+mn-lt"/>
                          <a:ea typeface="+mn-ea"/>
                          <a:cs typeface="B Nazanin" panose="00000400000000000000" pitchFamily="2" charset="-78"/>
                        </a:rPr>
                        <a:t>- در صورت التهاب لثه، پوسیدگی و جرم دندان: ارجاع غیرفوری به بهداشتکار دهان و دندان یا دندانپزشک</a:t>
                      </a:r>
                      <a:endParaRPr lang="en-US" sz="1400" kern="1200" dirty="0">
                        <a:solidFill>
                          <a:schemeClr val="dk1"/>
                        </a:solidFill>
                        <a:effectLst/>
                        <a:latin typeface="+mn-lt"/>
                        <a:ea typeface="+mn-ea"/>
                        <a:cs typeface="B Nazanin" panose="00000400000000000000" pitchFamily="2" charset="-78"/>
                      </a:endParaRPr>
                    </a:p>
                    <a:p>
                      <a:pPr marL="285750" indent="-285750" algn="r" rtl="1">
                        <a:spcAft>
                          <a:spcPts val="0"/>
                        </a:spcAft>
                        <a:buFontTx/>
                        <a:buChar char="-"/>
                      </a:pPr>
                      <a:r>
                        <a:rPr lang="fa-IR" sz="1400" kern="1200" dirty="0" smtClean="0">
                          <a:solidFill>
                            <a:schemeClr val="dk1"/>
                          </a:solidFill>
                          <a:effectLst/>
                          <a:latin typeface="+mn-lt"/>
                          <a:ea typeface="+mn-ea"/>
                          <a:cs typeface="B Nazanin" panose="00000400000000000000" pitchFamily="2" charset="-78"/>
                        </a:rPr>
                        <a:t>در </a:t>
                      </a:r>
                      <a:r>
                        <a:rPr lang="fa-IR" sz="1400" kern="1200" dirty="0">
                          <a:solidFill>
                            <a:schemeClr val="dk1"/>
                          </a:solidFill>
                          <a:effectLst/>
                          <a:latin typeface="+mn-lt"/>
                          <a:ea typeface="+mn-ea"/>
                          <a:cs typeface="B Nazanin" panose="00000400000000000000" pitchFamily="2" charset="-78"/>
                        </a:rPr>
                        <a:t>صورت عفونت دندانی، آبسه و درد شدید دندان: ارجاع در اولین فرصت به بهداشتکار دهان و دندان یا دندانپزشک </a:t>
                      </a:r>
                      <a:endParaRPr lang="fa-IR" sz="1400" kern="1200" dirty="0" smtClean="0">
                        <a:solidFill>
                          <a:schemeClr val="dk1"/>
                        </a:solidFill>
                        <a:effectLst/>
                        <a:latin typeface="+mn-lt"/>
                        <a:ea typeface="+mn-ea"/>
                        <a:cs typeface="B Nazanin" panose="00000400000000000000" pitchFamily="2" charset="-78"/>
                      </a:endParaRPr>
                    </a:p>
                    <a:p>
                      <a:pPr marL="285750" indent="-285750" algn="r" rtl="1">
                        <a:spcAft>
                          <a:spcPts val="0"/>
                        </a:spcAft>
                        <a:buFontTx/>
                        <a:buChar char="-"/>
                      </a:pPr>
                      <a:endParaRPr lang="en-US" sz="1400" kern="1200" dirty="0">
                        <a:solidFill>
                          <a:schemeClr val="dk1"/>
                        </a:solidFill>
                        <a:effectLst/>
                        <a:latin typeface="+mn-lt"/>
                        <a:ea typeface="+mn-ea"/>
                        <a:cs typeface="B Nazanin" panose="00000400000000000000" pitchFamily="2" charset="-78"/>
                      </a:endParaRPr>
                    </a:p>
                  </a:txBody>
                  <a:tcPr marL="45470" marR="45470" marT="0" marB="0"/>
                </a:tc>
                <a:extLst>
                  <a:ext uri="{0D108BD9-81ED-4DB2-BD59-A6C34878D82A}">
                    <a16:rowId xmlns:a16="http://schemas.microsoft.com/office/drawing/2014/main" xmlns="" val="3570860899"/>
                  </a:ext>
                </a:extLst>
              </a:tr>
              <a:tr h="872295">
                <a:tc>
                  <a:txBody>
                    <a:bodyPr/>
                    <a:lstStyle/>
                    <a:p>
                      <a:pPr algn="just" rtl="1">
                        <a:spcAft>
                          <a:spcPts val="0"/>
                        </a:spcAft>
                      </a:pPr>
                      <a:r>
                        <a:rPr lang="fa-IR" sz="1400" b="1" kern="1200" dirty="0">
                          <a:solidFill>
                            <a:schemeClr val="lt1"/>
                          </a:solidFill>
                          <a:effectLst/>
                          <a:latin typeface="+mn-lt"/>
                          <a:ea typeface="+mn-ea"/>
                          <a:cs typeface="B Nazanin" panose="00000400000000000000" pitchFamily="2" charset="-78"/>
                        </a:rPr>
                        <a:t>وضعیت بارداری فعلی</a:t>
                      </a:r>
                      <a:endParaRPr lang="en-US" sz="1400" b="1" kern="1200" dirty="0">
                        <a:solidFill>
                          <a:schemeClr val="lt1"/>
                        </a:solidFill>
                        <a:effectLst/>
                        <a:latin typeface="+mn-lt"/>
                        <a:ea typeface="+mn-ea"/>
                        <a:cs typeface="B Nazanin" panose="00000400000000000000" pitchFamily="2" charset="-78"/>
                      </a:endParaRPr>
                    </a:p>
                    <a:p>
                      <a:pPr algn="just" rtl="1">
                        <a:spcAft>
                          <a:spcPts val="0"/>
                        </a:spcAft>
                      </a:pPr>
                      <a:r>
                        <a:rPr lang="en-US" sz="1400" b="1" kern="1200" dirty="0">
                          <a:solidFill>
                            <a:schemeClr val="lt1"/>
                          </a:solidFill>
                          <a:effectLst/>
                          <a:latin typeface="+mn-lt"/>
                          <a:ea typeface="+mn-ea"/>
                          <a:cs typeface="B Nazanin" panose="00000400000000000000" pitchFamily="2" charset="-78"/>
                        </a:rPr>
                        <a:t> </a:t>
                      </a:r>
                    </a:p>
                  </a:txBody>
                  <a:tcPr marL="45470" marR="45470" marT="0" marB="0"/>
                </a:tc>
                <a:tc>
                  <a:txBody>
                    <a:bodyPr/>
                    <a:lstStyle/>
                    <a:p>
                      <a:pPr algn="r" rtl="1">
                        <a:spcAft>
                          <a:spcPts val="0"/>
                        </a:spcAft>
                      </a:pPr>
                      <a:r>
                        <a:rPr lang="fa-IR" sz="1400" kern="1200" dirty="0">
                          <a:solidFill>
                            <a:schemeClr val="dk1"/>
                          </a:solidFill>
                          <a:effectLst/>
                          <a:latin typeface="+mn-lt"/>
                          <a:ea typeface="+mn-ea"/>
                          <a:cs typeface="B Nazanin" panose="00000400000000000000" pitchFamily="2" charset="-78"/>
                        </a:rPr>
                        <a:t>بارداری بالای 35سال، بارداری پنجم و بالاتر، سن بارداری نامشخص، نمایه توده بدنی غیرطبیعی، شغل سخت و سنگین، چندقلویی، بارداری همزمان با روشهای پیشگیری از بارداری، ارهاش منفی، بارداری همزمان با شیردهی، اختلال ژنتیکی یا ناهنجاری در زوجین یا بستگان درجه اول</a:t>
                      </a:r>
                      <a:endParaRPr lang="en-US" sz="1400" kern="1200" dirty="0">
                        <a:solidFill>
                          <a:schemeClr val="dk1"/>
                        </a:solidFill>
                        <a:effectLst/>
                        <a:latin typeface="+mn-lt"/>
                        <a:ea typeface="+mn-ea"/>
                        <a:cs typeface="B Nazanin" panose="00000400000000000000" pitchFamily="2" charset="-78"/>
                      </a:endParaRPr>
                    </a:p>
                  </a:txBody>
                  <a:tcPr marL="45470" marR="45470" marT="0" marB="0"/>
                </a:tc>
                <a:tc>
                  <a:txBody>
                    <a:bodyPr/>
                    <a:lstStyle/>
                    <a:p>
                      <a:pPr algn="r" rtl="1">
                        <a:spcAft>
                          <a:spcPts val="0"/>
                        </a:spcAft>
                      </a:pPr>
                      <a:r>
                        <a:rPr lang="fa-IR" sz="1400" kern="1200" dirty="0">
                          <a:solidFill>
                            <a:schemeClr val="dk1"/>
                          </a:solidFill>
                          <a:effectLst/>
                          <a:latin typeface="+mn-lt"/>
                          <a:ea typeface="+mn-ea"/>
                          <a:cs typeface="B Nazanin" panose="00000400000000000000" pitchFamily="2" charset="-78"/>
                        </a:rPr>
                        <a:t>ارجاع غیر فوری به ماما/ پزشک </a:t>
                      </a:r>
                      <a:endParaRPr lang="en-US" sz="1400" kern="1200" dirty="0">
                        <a:solidFill>
                          <a:schemeClr val="dk1"/>
                        </a:solidFill>
                        <a:effectLst/>
                        <a:latin typeface="+mn-lt"/>
                        <a:ea typeface="+mn-ea"/>
                        <a:cs typeface="B Nazanin" panose="00000400000000000000" pitchFamily="2" charset="-78"/>
                      </a:endParaRPr>
                    </a:p>
                  </a:txBody>
                  <a:tcPr marL="45470" marR="45470" marT="0" marB="0"/>
                </a:tc>
                <a:extLst>
                  <a:ext uri="{0D108BD9-81ED-4DB2-BD59-A6C34878D82A}">
                    <a16:rowId xmlns:a16="http://schemas.microsoft.com/office/drawing/2014/main" xmlns="" val="1580095519"/>
                  </a:ext>
                </a:extLst>
              </a:tr>
            </a:tbl>
          </a:graphicData>
        </a:graphic>
      </p:graphicFrame>
    </p:spTree>
    <p:extLst>
      <p:ext uri="{BB962C8B-B14F-4D97-AF65-F5344CB8AC3E}">
        <p14:creationId xmlns:p14="http://schemas.microsoft.com/office/powerpoint/2010/main" val="246182606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xmlns="" id="{81C4DCD1-64E6-4C55-9E48-28A0E5D57167}"/>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graphicFrame>
        <p:nvGraphicFramePr>
          <p:cNvPr id="12" name="Table 11"/>
          <p:cNvGraphicFramePr>
            <a:graphicFrameLocks noGrp="1"/>
          </p:cNvGraphicFramePr>
          <p:nvPr>
            <p:extLst>
              <p:ext uri="{D42A27DB-BD31-4B8C-83A1-F6EECF244321}">
                <p14:modId xmlns:p14="http://schemas.microsoft.com/office/powerpoint/2010/main" val="2663568967"/>
              </p:ext>
            </p:extLst>
          </p:nvPr>
        </p:nvGraphicFramePr>
        <p:xfrm>
          <a:off x="790222" y="457201"/>
          <a:ext cx="10408355" cy="6101644"/>
        </p:xfrm>
        <a:graphic>
          <a:graphicData uri="http://schemas.openxmlformats.org/drawingml/2006/table">
            <a:tbl>
              <a:tblPr rtl="1" firstRow="1" firstCol="1" bandRow="1">
                <a:tableStyleId>{5C22544A-7EE6-4342-B048-85BDC9FD1C3A}</a:tableStyleId>
              </a:tblPr>
              <a:tblGrid>
                <a:gridCol w="3092455">
                  <a:extLst>
                    <a:ext uri="{9D8B030D-6E8A-4147-A177-3AD203B41FA5}">
                      <a16:colId xmlns:a16="http://schemas.microsoft.com/office/drawing/2014/main" xmlns="" val="4166525147"/>
                    </a:ext>
                  </a:extLst>
                </a:gridCol>
                <a:gridCol w="3657950">
                  <a:extLst>
                    <a:ext uri="{9D8B030D-6E8A-4147-A177-3AD203B41FA5}">
                      <a16:colId xmlns:a16="http://schemas.microsoft.com/office/drawing/2014/main" xmlns="" val="1791636812"/>
                    </a:ext>
                  </a:extLst>
                </a:gridCol>
                <a:gridCol w="3657950">
                  <a:extLst>
                    <a:ext uri="{9D8B030D-6E8A-4147-A177-3AD203B41FA5}">
                      <a16:colId xmlns:a16="http://schemas.microsoft.com/office/drawing/2014/main" xmlns="" val="1054168695"/>
                    </a:ext>
                  </a:extLst>
                </a:gridCol>
              </a:tblGrid>
              <a:tr h="270898">
                <a:tc>
                  <a:txBody>
                    <a:bodyPr/>
                    <a:lstStyle/>
                    <a:p>
                      <a:pPr marL="0" algn="r" defTabSz="914400" rtl="1" eaLnBrk="1" latinLnBrk="0" hangingPunct="1">
                        <a:spcAft>
                          <a:spcPts val="0"/>
                        </a:spcAft>
                      </a:pPr>
                      <a:r>
                        <a:rPr lang="fa-IR" sz="1400" kern="1200">
                          <a:solidFill>
                            <a:schemeClr val="dk1"/>
                          </a:solidFill>
                          <a:effectLst/>
                          <a:latin typeface="+mn-lt"/>
                          <a:ea typeface="+mn-ea"/>
                          <a:cs typeface="B Nazanin" panose="00000400000000000000" pitchFamily="2" charset="-78"/>
                        </a:rPr>
                        <a:t>بررسی</a:t>
                      </a:r>
                      <a:endParaRPr lang="en-US" sz="1400" kern="1200" dirty="0">
                        <a:solidFill>
                          <a:schemeClr val="dk1"/>
                        </a:solidFill>
                        <a:effectLst/>
                        <a:latin typeface="+mn-lt"/>
                        <a:ea typeface="+mn-ea"/>
                        <a:cs typeface="B Nazanin" panose="00000400000000000000" pitchFamily="2" charset="-78"/>
                      </a:endParaRPr>
                    </a:p>
                  </a:txBody>
                  <a:tcPr marL="68580" marR="68580" marT="0" marB="0"/>
                </a:tc>
                <a:tc>
                  <a:txBody>
                    <a:bodyPr/>
                    <a:lstStyle/>
                    <a:p>
                      <a:pPr marL="0" algn="r" defTabSz="914400" rtl="1" eaLnBrk="1" latinLnBrk="0" hangingPunct="1">
                        <a:spcAft>
                          <a:spcPts val="0"/>
                        </a:spcAft>
                      </a:pPr>
                      <a:r>
                        <a:rPr lang="fa-IR" sz="1400" kern="1200">
                          <a:solidFill>
                            <a:schemeClr val="dk1"/>
                          </a:solidFill>
                          <a:effectLst/>
                          <a:latin typeface="+mn-lt"/>
                          <a:ea typeface="+mn-ea"/>
                          <a:cs typeface="B Nazanin" panose="00000400000000000000" pitchFamily="2" charset="-78"/>
                        </a:rPr>
                        <a:t>گروه بندی</a:t>
                      </a:r>
                      <a:endParaRPr lang="en-US" sz="1400" kern="1200" dirty="0">
                        <a:solidFill>
                          <a:schemeClr val="dk1"/>
                        </a:solidFill>
                        <a:effectLst/>
                        <a:latin typeface="+mn-lt"/>
                        <a:ea typeface="+mn-ea"/>
                        <a:cs typeface="B Nazanin" panose="00000400000000000000" pitchFamily="2" charset="-78"/>
                      </a:endParaRPr>
                    </a:p>
                  </a:txBody>
                  <a:tcPr marL="68580" marR="68580" marT="0" marB="0"/>
                </a:tc>
                <a:tc>
                  <a:txBody>
                    <a:bodyPr/>
                    <a:lstStyle/>
                    <a:p>
                      <a:pPr marL="0" algn="r" defTabSz="914400" rtl="1" eaLnBrk="1" latinLnBrk="0" hangingPunct="1">
                        <a:spcAft>
                          <a:spcPts val="0"/>
                        </a:spcAft>
                      </a:pPr>
                      <a:r>
                        <a:rPr lang="fa-IR" sz="1400" kern="1200">
                          <a:solidFill>
                            <a:schemeClr val="dk1"/>
                          </a:solidFill>
                          <a:effectLst/>
                          <a:latin typeface="+mn-lt"/>
                          <a:ea typeface="+mn-ea"/>
                          <a:cs typeface="B Nazanin" panose="00000400000000000000" pitchFamily="2" charset="-78"/>
                        </a:rPr>
                        <a:t>اقدام</a:t>
                      </a:r>
                      <a:endParaRPr lang="en-US" sz="1400" kern="1200" dirty="0">
                        <a:solidFill>
                          <a:schemeClr val="dk1"/>
                        </a:solidFill>
                        <a:effectLst/>
                        <a:latin typeface="+mn-lt"/>
                        <a:ea typeface="+mn-ea"/>
                        <a:cs typeface="B Nazanin" panose="00000400000000000000" pitchFamily="2" charset="-78"/>
                      </a:endParaRPr>
                    </a:p>
                  </a:txBody>
                  <a:tcPr marL="68580" marR="68580" marT="0" marB="0"/>
                </a:tc>
                <a:extLst>
                  <a:ext uri="{0D108BD9-81ED-4DB2-BD59-A6C34878D82A}">
                    <a16:rowId xmlns:a16="http://schemas.microsoft.com/office/drawing/2014/main" xmlns="" val="1696831480"/>
                  </a:ext>
                </a:extLst>
              </a:tr>
              <a:tr h="1489932">
                <a:tc>
                  <a:txBody>
                    <a:bodyPr/>
                    <a:lstStyle/>
                    <a:p>
                      <a:pPr marL="0" algn="r" defTabSz="914400" rtl="1" eaLnBrk="1" latinLnBrk="0" hangingPunct="1">
                        <a:spcAft>
                          <a:spcPts val="0"/>
                        </a:spcAft>
                      </a:pPr>
                      <a:r>
                        <a:rPr lang="fa-IR" sz="1400" kern="1200" dirty="0">
                          <a:solidFill>
                            <a:schemeClr val="dk1"/>
                          </a:solidFill>
                          <a:effectLst/>
                          <a:latin typeface="+mn-lt"/>
                          <a:ea typeface="+mn-ea"/>
                          <a:cs typeface="B Nazanin" panose="00000400000000000000" pitchFamily="2" charset="-78"/>
                        </a:rPr>
                        <a:t>سوابق بارداری و زایمان قبلی</a:t>
                      </a:r>
                      <a:endParaRPr lang="en-US" sz="1400" kern="1200" dirty="0">
                        <a:solidFill>
                          <a:schemeClr val="dk1"/>
                        </a:solidFill>
                        <a:effectLst/>
                        <a:latin typeface="+mn-lt"/>
                        <a:ea typeface="+mn-ea"/>
                        <a:cs typeface="B Nazanin" panose="00000400000000000000" pitchFamily="2" charset="-78"/>
                      </a:endParaRPr>
                    </a:p>
                    <a:p>
                      <a:pPr marL="0" algn="r" defTabSz="914400" rtl="1" eaLnBrk="1" latinLnBrk="0" hangingPunct="1">
                        <a:spcAft>
                          <a:spcPts val="0"/>
                        </a:spcAft>
                      </a:pPr>
                      <a:r>
                        <a:rPr lang="fa-IR" sz="1400" kern="1200" dirty="0">
                          <a:solidFill>
                            <a:schemeClr val="dk1"/>
                          </a:solidFill>
                          <a:effectLst/>
                          <a:latin typeface="+mn-lt"/>
                          <a:ea typeface="+mn-ea"/>
                          <a:cs typeface="B Nazanin" panose="00000400000000000000" pitchFamily="2" charset="-78"/>
                        </a:rPr>
                        <a:t> </a:t>
                      </a:r>
                      <a:endParaRPr lang="en-US" sz="1400" kern="1200" dirty="0">
                        <a:solidFill>
                          <a:schemeClr val="dk1"/>
                        </a:solidFill>
                        <a:effectLst/>
                        <a:latin typeface="+mn-lt"/>
                        <a:ea typeface="+mn-ea"/>
                        <a:cs typeface="B Nazanin" panose="00000400000000000000" pitchFamily="2" charset="-78"/>
                      </a:endParaRPr>
                    </a:p>
                  </a:txBody>
                  <a:tcPr marL="68580" marR="68580" marT="0" marB="0"/>
                </a:tc>
                <a:tc>
                  <a:txBody>
                    <a:bodyPr/>
                    <a:lstStyle/>
                    <a:p>
                      <a:pPr marL="0" algn="r" defTabSz="914400" rtl="1" eaLnBrk="1" latinLnBrk="0" hangingPunct="1">
                        <a:spcAft>
                          <a:spcPts val="0"/>
                        </a:spcAft>
                      </a:pPr>
                      <a:r>
                        <a:rPr lang="fa-IR" sz="1400" kern="1200">
                          <a:solidFill>
                            <a:schemeClr val="dk1"/>
                          </a:solidFill>
                          <a:effectLst/>
                          <a:latin typeface="+mn-lt"/>
                          <a:ea typeface="+mn-ea"/>
                          <a:cs typeface="B Nazanin" panose="00000400000000000000" pitchFamily="2" charset="-78"/>
                        </a:rPr>
                        <a:t>پره اکلامپسی، ديابت بارداري، چندقلویی، سزارین، جراحی بر روی رحم، خونريزي پس از زايمان، جدا شدن زودرس جفت، جفت سرراهی، مول/ حاملگی نابجا، زایمان دیررس، زایمان زودرس، نوزاد ناهنجار، سقط مکرر، مرده زایی، مرگ نوزاد، نوزاد با وزن کمتر از 2500 گرم، نوزاد با وزن بیش از 4000 گرم</a:t>
                      </a:r>
                      <a:endParaRPr lang="en-US" sz="1400" kern="1200" dirty="0">
                        <a:solidFill>
                          <a:schemeClr val="dk1"/>
                        </a:solidFill>
                        <a:effectLst/>
                        <a:latin typeface="+mn-lt"/>
                        <a:ea typeface="+mn-ea"/>
                        <a:cs typeface="B Nazanin" panose="00000400000000000000" pitchFamily="2" charset="-78"/>
                      </a:endParaRPr>
                    </a:p>
                  </a:txBody>
                  <a:tcPr marL="68580" marR="68580" marT="0" marB="0"/>
                </a:tc>
                <a:tc>
                  <a:txBody>
                    <a:bodyPr/>
                    <a:lstStyle/>
                    <a:p>
                      <a:pPr marL="0" algn="r" defTabSz="914400" rtl="1" eaLnBrk="1" latinLnBrk="0" hangingPunct="1">
                        <a:spcAft>
                          <a:spcPts val="0"/>
                        </a:spcAft>
                      </a:pPr>
                      <a:r>
                        <a:rPr lang="fa-IR" sz="1400" kern="1200" dirty="0">
                          <a:solidFill>
                            <a:schemeClr val="dk1"/>
                          </a:solidFill>
                          <a:effectLst/>
                          <a:latin typeface="+mn-lt"/>
                          <a:ea typeface="+mn-ea"/>
                          <a:cs typeface="B Nazanin" panose="00000400000000000000" pitchFamily="2" charset="-78"/>
                        </a:rPr>
                        <a:t>ارجاع غیر فوری به ماما/ پزشک</a:t>
                      </a:r>
                      <a:endParaRPr lang="en-US" sz="1400" kern="1200" dirty="0">
                        <a:solidFill>
                          <a:schemeClr val="dk1"/>
                        </a:solidFill>
                        <a:effectLst/>
                        <a:latin typeface="+mn-lt"/>
                        <a:ea typeface="+mn-ea"/>
                        <a:cs typeface="B Nazanin" panose="00000400000000000000" pitchFamily="2" charset="-78"/>
                      </a:endParaRPr>
                    </a:p>
                    <a:p>
                      <a:pPr marL="0" algn="r" defTabSz="914400" rtl="1" eaLnBrk="1" latinLnBrk="0" hangingPunct="1">
                        <a:spcAft>
                          <a:spcPts val="0"/>
                        </a:spcAft>
                      </a:pPr>
                      <a:r>
                        <a:rPr lang="fa-IR" sz="1400" kern="1200" dirty="0">
                          <a:solidFill>
                            <a:schemeClr val="dk1"/>
                          </a:solidFill>
                          <a:effectLst/>
                          <a:latin typeface="+mn-lt"/>
                          <a:ea typeface="+mn-ea"/>
                          <a:cs typeface="B Nazanin" panose="00000400000000000000" pitchFamily="2" charset="-78"/>
                        </a:rPr>
                        <a:t> </a:t>
                      </a:r>
                      <a:endParaRPr lang="en-US" sz="1400" kern="1200" dirty="0">
                        <a:solidFill>
                          <a:schemeClr val="dk1"/>
                        </a:solidFill>
                        <a:effectLst/>
                        <a:latin typeface="+mn-lt"/>
                        <a:ea typeface="+mn-ea"/>
                        <a:cs typeface="B Nazanin" panose="00000400000000000000" pitchFamily="2" charset="-78"/>
                      </a:endParaRPr>
                    </a:p>
                  </a:txBody>
                  <a:tcPr marL="68580" marR="68580" marT="0" marB="0"/>
                </a:tc>
                <a:extLst>
                  <a:ext uri="{0D108BD9-81ED-4DB2-BD59-A6C34878D82A}">
                    <a16:rowId xmlns:a16="http://schemas.microsoft.com/office/drawing/2014/main" xmlns="" val="3781814624"/>
                  </a:ext>
                </a:extLst>
              </a:tr>
              <a:tr h="362757">
                <a:tc>
                  <a:txBody>
                    <a:bodyPr/>
                    <a:lstStyle/>
                    <a:p>
                      <a:pPr marL="0" algn="r" defTabSz="914400" rtl="1" eaLnBrk="1" latinLnBrk="0" hangingPunct="1">
                        <a:spcAft>
                          <a:spcPts val="0"/>
                        </a:spcAft>
                      </a:pPr>
                      <a:r>
                        <a:rPr lang="fa-IR" sz="1400" kern="1200">
                          <a:solidFill>
                            <a:schemeClr val="dk1"/>
                          </a:solidFill>
                          <a:effectLst/>
                          <a:latin typeface="+mn-lt"/>
                          <a:ea typeface="+mn-ea"/>
                          <a:cs typeface="B Nazanin" panose="00000400000000000000" pitchFamily="2" charset="-78"/>
                        </a:rPr>
                        <a:t>سابقه بیماری </a:t>
                      </a:r>
                      <a:endParaRPr lang="en-US" sz="1400" kern="1200" dirty="0">
                        <a:solidFill>
                          <a:schemeClr val="dk1"/>
                        </a:solidFill>
                        <a:effectLst/>
                        <a:latin typeface="+mn-lt"/>
                        <a:ea typeface="+mn-ea"/>
                        <a:cs typeface="B Nazanin" panose="00000400000000000000" pitchFamily="2" charset="-78"/>
                      </a:endParaRPr>
                    </a:p>
                  </a:txBody>
                  <a:tcPr marL="68580" marR="68580" marT="0" marB="0"/>
                </a:tc>
                <a:tc>
                  <a:txBody>
                    <a:bodyPr/>
                    <a:lstStyle/>
                    <a:p>
                      <a:pPr marL="0" algn="r" defTabSz="914400" rtl="1" eaLnBrk="1" latinLnBrk="0" hangingPunct="1">
                        <a:spcAft>
                          <a:spcPts val="0"/>
                        </a:spcAft>
                      </a:pPr>
                      <a:r>
                        <a:rPr lang="fa-IR" sz="1400" kern="1200">
                          <a:solidFill>
                            <a:schemeClr val="dk1"/>
                          </a:solidFill>
                          <a:effectLst/>
                          <a:latin typeface="+mn-lt"/>
                          <a:ea typeface="+mn-ea"/>
                          <a:cs typeface="B Nazanin" panose="00000400000000000000" pitchFamily="2" charset="-78"/>
                        </a:rPr>
                        <a:t>بیماری قلبی، فشارخون بالا، دیابت، آسم، ...</a:t>
                      </a:r>
                      <a:endParaRPr lang="en-US" sz="1400" kern="1200" dirty="0">
                        <a:solidFill>
                          <a:schemeClr val="dk1"/>
                        </a:solidFill>
                        <a:effectLst/>
                        <a:latin typeface="+mn-lt"/>
                        <a:ea typeface="+mn-ea"/>
                        <a:cs typeface="B Nazanin" panose="00000400000000000000" pitchFamily="2" charset="-78"/>
                      </a:endParaRPr>
                    </a:p>
                  </a:txBody>
                  <a:tcPr marL="68580" marR="68580" marT="0" marB="0"/>
                </a:tc>
                <a:tc>
                  <a:txBody>
                    <a:bodyPr/>
                    <a:lstStyle/>
                    <a:p>
                      <a:pPr marL="0" algn="r" defTabSz="914400" rtl="1" eaLnBrk="1" latinLnBrk="0" hangingPunct="1">
                        <a:spcAft>
                          <a:spcPts val="0"/>
                        </a:spcAft>
                      </a:pPr>
                      <a:r>
                        <a:rPr lang="fa-IR" sz="1400" kern="1200">
                          <a:solidFill>
                            <a:schemeClr val="dk1"/>
                          </a:solidFill>
                          <a:effectLst/>
                          <a:latin typeface="+mn-lt"/>
                          <a:ea typeface="+mn-ea"/>
                          <a:cs typeface="B Nazanin" panose="00000400000000000000" pitchFamily="2" charset="-78"/>
                        </a:rPr>
                        <a:t>ارجاع غیر فوری به ماما/ پزشک</a:t>
                      </a:r>
                      <a:endParaRPr lang="en-US" sz="1400" kern="1200" dirty="0">
                        <a:solidFill>
                          <a:schemeClr val="dk1"/>
                        </a:solidFill>
                        <a:effectLst/>
                        <a:latin typeface="+mn-lt"/>
                        <a:ea typeface="+mn-ea"/>
                        <a:cs typeface="B Nazanin" panose="00000400000000000000" pitchFamily="2" charset="-78"/>
                      </a:endParaRPr>
                    </a:p>
                  </a:txBody>
                  <a:tcPr marL="68580" marR="68580" marT="0" marB="0"/>
                </a:tc>
                <a:extLst>
                  <a:ext uri="{0D108BD9-81ED-4DB2-BD59-A6C34878D82A}">
                    <a16:rowId xmlns:a16="http://schemas.microsoft.com/office/drawing/2014/main" xmlns="" val="72773210"/>
                  </a:ext>
                </a:extLst>
              </a:tr>
              <a:tr h="501547">
                <a:tc>
                  <a:txBody>
                    <a:bodyPr/>
                    <a:lstStyle/>
                    <a:p>
                      <a:pPr marL="0" algn="r" defTabSz="914400" rtl="1" eaLnBrk="1" latinLnBrk="0" hangingPunct="1">
                        <a:spcAft>
                          <a:spcPts val="0"/>
                        </a:spcAft>
                      </a:pPr>
                      <a:r>
                        <a:rPr lang="fa-IR" sz="1400" kern="1200">
                          <a:solidFill>
                            <a:schemeClr val="dk1"/>
                          </a:solidFill>
                          <a:effectLst/>
                          <a:latin typeface="+mn-lt"/>
                          <a:ea typeface="+mn-ea"/>
                          <a:cs typeface="B Nazanin" panose="00000400000000000000" pitchFamily="2" charset="-78"/>
                        </a:rPr>
                        <a:t>رفتار پر خطر </a:t>
                      </a:r>
                      <a:endParaRPr lang="en-US" sz="1400" kern="1200" dirty="0">
                        <a:solidFill>
                          <a:schemeClr val="dk1"/>
                        </a:solidFill>
                        <a:effectLst/>
                        <a:latin typeface="+mn-lt"/>
                        <a:ea typeface="+mn-ea"/>
                        <a:cs typeface="B Nazanin" panose="00000400000000000000" pitchFamily="2" charset="-78"/>
                      </a:endParaRPr>
                    </a:p>
                    <a:p>
                      <a:pPr marL="0" algn="r" defTabSz="914400" rtl="1" eaLnBrk="1" latinLnBrk="0" hangingPunct="1">
                        <a:spcAft>
                          <a:spcPts val="0"/>
                        </a:spcAft>
                      </a:pPr>
                      <a:r>
                        <a:rPr lang="fa-IR" sz="1400" kern="1200">
                          <a:solidFill>
                            <a:schemeClr val="dk1"/>
                          </a:solidFill>
                          <a:effectLst/>
                          <a:latin typeface="+mn-lt"/>
                          <a:ea typeface="+mn-ea"/>
                          <a:cs typeface="B Nazanin" panose="00000400000000000000" pitchFamily="2" charset="-78"/>
                        </a:rPr>
                        <a:t> </a:t>
                      </a:r>
                      <a:endParaRPr lang="en-US" sz="1400" kern="1200" dirty="0">
                        <a:solidFill>
                          <a:schemeClr val="dk1"/>
                        </a:solidFill>
                        <a:effectLst/>
                        <a:latin typeface="+mn-lt"/>
                        <a:ea typeface="+mn-ea"/>
                        <a:cs typeface="B Nazanin" panose="00000400000000000000" pitchFamily="2" charset="-78"/>
                      </a:endParaRPr>
                    </a:p>
                  </a:txBody>
                  <a:tcPr marL="68580" marR="68580" marT="0" marB="0"/>
                </a:tc>
                <a:tc>
                  <a:txBody>
                    <a:bodyPr/>
                    <a:lstStyle/>
                    <a:p>
                      <a:pPr marL="0" algn="r" defTabSz="914400" rtl="1" eaLnBrk="1" latinLnBrk="0" hangingPunct="1">
                        <a:spcAft>
                          <a:spcPts val="0"/>
                        </a:spcAft>
                      </a:pPr>
                      <a:r>
                        <a:rPr lang="fa-IR" sz="1400" kern="1200">
                          <a:solidFill>
                            <a:schemeClr val="dk1"/>
                          </a:solidFill>
                          <a:effectLst/>
                          <a:latin typeface="+mn-lt"/>
                          <a:ea typeface="+mn-ea"/>
                          <a:cs typeface="B Nazanin" panose="00000400000000000000" pitchFamily="2" charset="-78"/>
                        </a:rPr>
                        <a:t>سابقه زندان، سابقه اعتياد تزريقي، سابقه رفتار جنسي پر خطر و محافظت نشده</a:t>
                      </a:r>
                      <a:endParaRPr lang="en-US" sz="1400" kern="1200" dirty="0">
                        <a:solidFill>
                          <a:schemeClr val="dk1"/>
                        </a:solidFill>
                        <a:effectLst/>
                        <a:latin typeface="+mn-lt"/>
                        <a:ea typeface="+mn-ea"/>
                        <a:cs typeface="B Nazanin" panose="00000400000000000000" pitchFamily="2" charset="-78"/>
                      </a:endParaRPr>
                    </a:p>
                  </a:txBody>
                  <a:tcPr marL="68580" marR="68580" marT="0" marB="0"/>
                </a:tc>
                <a:tc>
                  <a:txBody>
                    <a:bodyPr/>
                    <a:lstStyle/>
                    <a:p>
                      <a:pPr marL="0" algn="r" defTabSz="914400" rtl="1" eaLnBrk="1" latinLnBrk="0" hangingPunct="1">
                        <a:spcAft>
                          <a:spcPts val="0"/>
                        </a:spcAft>
                      </a:pPr>
                      <a:r>
                        <a:rPr lang="fa-IR" sz="1400" kern="1200">
                          <a:solidFill>
                            <a:schemeClr val="dk1"/>
                          </a:solidFill>
                          <a:effectLst/>
                          <a:latin typeface="+mn-lt"/>
                          <a:ea typeface="+mn-ea"/>
                          <a:cs typeface="B Nazanin" panose="00000400000000000000" pitchFamily="2" charset="-78"/>
                        </a:rPr>
                        <a:t>ارجاع غیر فوری به ماما/ پزشک </a:t>
                      </a:r>
                      <a:endParaRPr lang="en-US" sz="1400" kern="1200" dirty="0">
                        <a:solidFill>
                          <a:schemeClr val="dk1"/>
                        </a:solidFill>
                        <a:effectLst/>
                        <a:latin typeface="+mn-lt"/>
                        <a:ea typeface="+mn-ea"/>
                        <a:cs typeface="B Nazanin" panose="00000400000000000000" pitchFamily="2" charset="-78"/>
                      </a:endParaRPr>
                    </a:p>
                  </a:txBody>
                  <a:tcPr marL="68580" marR="68580" marT="0" marB="0"/>
                </a:tc>
                <a:extLst>
                  <a:ext uri="{0D108BD9-81ED-4DB2-BD59-A6C34878D82A}">
                    <a16:rowId xmlns:a16="http://schemas.microsoft.com/office/drawing/2014/main" xmlns="" val="3071533882"/>
                  </a:ext>
                </a:extLst>
              </a:tr>
              <a:tr h="496644">
                <a:tc rowSpan="3">
                  <a:txBody>
                    <a:bodyPr/>
                    <a:lstStyle/>
                    <a:p>
                      <a:pPr marL="0" algn="r" defTabSz="914400" rtl="1" eaLnBrk="1" latinLnBrk="0" hangingPunct="1">
                        <a:spcAft>
                          <a:spcPts val="0"/>
                        </a:spcAft>
                      </a:pPr>
                      <a:r>
                        <a:rPr lang="fa-IR" sz="1400" kern="1200" dirty="0">
                          <a:solidFill>
                            <a:schemeClr val="dk1"/>
                          </a:solidFill>
                          <a:effectLst/>
                          <a:latin typeface="+mn-lt"/>
                          <a:ea typeface="+mn-ea"/>
                          <a:cs typeface="B Nazanin" panose="00000400000000000000" pitchFamily="2" charset="-78"/>
                        </a:rPr>
                        <a:t>غربالگری دخانیات، الکل و مواد</a:t>
                      </a:r>
                      <a:endParaRPr lang="en-US" sz="1400" kern="1200" dirty="0">
                        <a:solidFill>
                          <a:schemeClr val="dk1"/>
                        </a:solidFill>
                        <a:effectLst/>
                        <a:latin typeface="+mn-lt"/>
                        <a:ea typeface="+mn-ea"/>
                        <a:cs typeface="B Nazanin" panose="00000400000000000000" pitchFamily="2" charset="-78"/>
                      </a:endParaRPr>
                    </a:p>
                  </a:txBody>
                  <a:tcPr marL="68580" marR="68580" marT="0" marB="0"/>
                </a:tc>
                <a:tc>
                  <a:txBody>
                    <a:bodyPr/>
                    <a:lstStyle/>
                    <a:p>
                      <a:pPr marL="0" algn="r" defTabSz="914400" rtl="1" eaLnBrk="1" latinLnBrk="0" hangingPunct="1">
                        <a:spcAft>
                          <a:spcPts val="0"/>
                        </a:spcAft>
                      </a:pPr>
                      <a:r>
                        <a:rPr lang="fa-IR" sz="1400" kern="1200">
                          <a:solidFill>
                            <a:schemeClr val="dk1"/>
                          </a:solidFill>
                          <a:effectLst/>
                          <a:latin typeface="+mn-lt"/>
                          <a:ea typeface="+mn-ea"/>
                          <a:cs typeface="B Nazanin" panose="00000400000000000000" pitchFamily="2" charset="-78"/>
                        </a:rPr>
                        <a:t> غربالگری اولیه منفی ولی شک قوی به مصرف مواد</a:t>
                      </a:r>
                      <a:endParaRPr lang="en-US" sz="1400" kern="1200" dirty="0">
                        <a:solidFill>
                          <a:schemeClr val="dk1"/>
                        </a:solidFill>
                        <a:effectLst/>
                        <a:latin typeface="+mn-lt"/>
                        <a:ea typeface="+mn-ea"/>
                        <a:cs typeface="B Nazanin" panose="00000400000000000000" pitchFamily="2" charset="-78"/>
                      </a:endParaRPr>
                    </a:p>
                  </a:txBody>
                  <a:tcPr marL="68580" marR="68580" marT="0" marB="0"/>
                </a:tc>
                <a:tc>
                  <a:txBody>
                    <a:bodyPr/>
                    <a:lstStyle/>
                    <a:p>
                      <a:pPr marL="0" algn="r" defTabSz="914400" rtl="1" eaLnBrk="1" latinLnBrk="0" hangingPunct="1">
                        <a:spcAft>
                          <a:spcPts val="0"/>
                        </a:spcAft>
                      </a:pPr>
                      <a:r>
                        <a:rPr lang="fa-IR" sz="1400" kern="1200">
                          <a:solidFill>
                            <a:schemeClr val="dk1"/>
                          </a:solidFill>
                          <a:effectLst/>
                          <a:latin typeface="+mn-lt"/>
                          <a:ea typeface="+mn-ea"/>
                          <a:cs typeface="B Nazanin" panose="00000400000000000000" pitchFamily="2" charset="-78"/>
                        </a:rPr>
                        <a:t>- ارجاع غیرفوری به ماما/ پزشک  </a:t>
                      </a:r>
                      <a:endParaRPr lang="en-US" sz="1400" kern="1200" dirty="0">
                        <a:solidFill>
                          <a:schemeClr val="dk1"/>
                        </a:solidFill>
                        <a:effectLst/>
                        <a:latin typeface="+mn-lt"/>
                        <a:ea typeface="+mn-ea"/>
                        <a:cs typeface="B Nazanin" panose="00000400000000000000" pitchFamily="2" charset="-78"/>
                      </a:endParaRPr>
                    </a:p>
                    <a:p>
                      <a:pPr marL="0" algn="r" defTabSz="914400" rtl="1" eaLnBrk="1" latinLnBrk="0" hangingPunct="1">
                        <a:spcAft>
                          <a:spcPts val="0"/>
                        </a:spcAft>
                      </a:pPr>
                      <a:r>
                        <a:rPr lang="fa-IR" sz="1400" kern="1200">
                          <a:solidFill>
                            <a:schemeClr val="dk1"/>
                          </a:solidFill>
                          <a:effectLst/>
                          <a:latin typeface="+mn-lt"/>
                          <a:ea typeface="+mn-ea"/>
                          <a:cs typeface="B Nazanin" panose="00000400000000000000" pitchFamily="2" charset="-78"/>
                        </a:rPr>
                        <a:t>- پیگیری هر 3 ماه و غربالگری اولیه</a:t>
                      </a:r>
                      <a:endParaRPr lang="en-US" sz="1400" kern="1200" dirty="0">
                        <a:solidFill>
                          <a:schemeClr val="dk1"/>
                        </a:solidFill>
                        <a:effectLst/>
                        <a:latin typeface="+mn-lt"/>
                        <a:ea typeface="+mn-ea"/>
                        <a:cs typeface="B Nazanin" panose="00000400000000000000" pitchFamily="2" charset="-78"/>
                      </a:endParaRPr>
                    </a:p>
                  </a:txBody>
                  <a:tcPr marL="68580" marR="68580" marT="0" marB="0"/>
                </a:tc>
                <a:extLst>
                  <a:ext uri="{0D108BD9-81ED-4DB2-BD59-A6C34878D82A}">
                    <a16:rowId xmlns:a16="http://schemas.microsoft.com/office/drawing/2014/main" xmlns="" val="152293652"/>
                  </a:ext>
                </a:extLst>
              </a:tr>
              <a:tr h="2731543">
                <a:tc vMerge="1">
                  <a:txBody>
                    <a:bodyPr/>
                    <a:lstStyle/>
                    <a:p>
                      <a:pPr rtl="1"/>
                      <a:endParaRPr lang="fa-IR"/>
                    </a:p>
                  </a:txBody>
                  <a:tcPr/>
                </a:tc>
                <a:tc>
                  <a:txBody>
                    <a:bodyPr/>
                    <a:lstStyle/>
                    <a:p>
                      <a:pPr marL="0" algn="r" defTabSz="914400" rtl="1" eaLnBrk="1" latinLnBrk="0" hangingPunct="1">
                        <a:spcAft>
                          <a:spcPts val="0"/>
                        </a:spcAft>
                      </a:pPr>
                      <a:r>
                        <a:rPr lang="fa-IR" sz="1400" kern="1200">
                          <a:solidFill>
                            <a:schemeClr val="dk1"/>
                          </a:solidFill>
                          <a:effectLst/>
                          <a:latin typeface="+mn-lt"/>
                          <a:ea typeface="+mn-ea"/>
                          <a:cs typeface="B Nazanin" panose="00000400000000000000" pitchFamily="2" charset="-78"/>
                        </a:rPr>
                        <a:t>غربالگری اولیه مثبت مصرف دخانیات، الکل و مواد </a:t>
                      </a:r>
                      <a:endParaRPr lang="en-US" sz="1400" kern="1200" dirty="0">
                        <a:solidFill>
                          <a:schemeClr val="dk1"/>
                        </a:solidFill>
                        <a:effectLst/>
                        <a:latin typeface="+mn-lt"/>
                        <a:ea typeface="+mn-ea"/>
                        <a:cs typeface="B Nazanin" panose="00000400000000000000" pitchFamily="2" charset="-78"/>
                      </a:endParaRPr>
                    </a:p>
                    <a:p>
                      <a:pPr marL="0" algn="r" defTabSz="914400" rtl="1" eaLnBrk="1" latinLnBrk="0" hangingPunct="1">
                        <a:spcAft>
                          <a:spcPts val="0"/>
                        </a:spcAft>
                      </a:pPr>
                      <a:r>
                        <a:rPr lang="fa-IR" sz="1400" kern="1200">
                          <a:solidFill>
                            <a:schemeClr val="dk1"/>
                          </a:solidFill>
                          <a:effectLst/>
                          <a:latin typeface="+mn-lt"/>
                          <a:ea typeface="+mn-ea"/>
                          <a:cs typeface="B Nazanin" panose="00000400000000000000" pitchFamily="2" charset="-78"/>
                        </a:rPr>
                        <a:t> </a:t>
                      </a:r>
                      <a:endParaRPr lang="en-US" sz="1400" kern="1200" dirty="0">
                        <a:solidFill>
                          <a:schemeClr val="dk1"/>
                        </a:solidFill>
                        <a:effectLst/>
                        <a:latin typeface="+mn-lt"/>
                        <a:ea typeface="+mn-ea"/>
                        <a:cs typeface="B Nazanin" panose="00000400000000000000" pitchFamily="2" charset="-78"/>
                      </a:endParaRPr>
                    </a:p>
                  </a:txBody>
                  <a:tcPr marL="68580" marR="68580" marT="0" marB="0"/>
                </a:tc>
                <a:tc>
                  <a:txBody>
                    <a:bodyPr/>
                    <a:lstStyle/>
                    <a:p>
                      <a:pPr marL="0" algn="r" defTabSz="914400" rtl="1" eaLnBrk="1" latinLnBrk="0" hangingPunct="1">
                        <a:spcAft>
                          <a:spcPts val="0"/>
                        </a:spcAft>
                      </a:pPr>
                      <a:r>
                        <a:rPr lang="fa-IR" sz="1400" kern="1200">
                          <a:solidFill>
                            <a:schemeClr val="dk1"/>
                          </a:solidFill>
                          <a:effectLst/>
                          <a:latin typeface="+mn-lt"/>
                          <a:ea typeface="+mn-ea"/>
                          <a:cs typeface="B Nazanin" panose="00000400000000000000" pitchFamily="2" charset="-78"/>
                        </a:rPr>
                        <a:t>- آموزش خطرات مصرف سیگار، مواد و الکل و خطرات مواجهه با دود دسته دوم سیگار در بارداری </a:t>
                      </a:r>
                      <a:endParaRPr lang="en-US" sz="1400" kern="1200" dirty="0">
                        <a:solidFill>
                          <a:schemeClr val="dk1"/>
                        </a:solidFill>
                        <a:effectLst/>
                        <a:latin typeface="+mn-lt"/>
                        <a:ea typeface="+mn-ea"/>
                        <a:cs typeface="B Nazanin" panose="00000400000000000000" pitchFamily="2" charset="-78"/>
                      </a:endParaRPr>
                    </a:p>
                    <a:p>
                      <a:pPr marL="0" algn="r" defTabSz="914400" rtl="1" eaLnBrk="1" latinLnBrk="0" hangingPunct="1">
                        <a:spcAft>
                          <a:spcPts val="0"/>
                        </a:spcAft>
                      </a:pPr>
                      <a:r>
                        <a:rPr lang="fa-IR" sz="1400" kern="1200">
                          <a:solidFill>
                            <a:schemeClr val="dk1"/>
                          </a:solidFill>
                          <a:effectLst/>
                          <a:latin typeface="+mn-lt"/>
                          <a:ea typeface="+mn-ea"/>
                          <a:cs typeface="B Nazanin" panose="00000400000000000000" pitchFamily="2" charset="-78"/>
                        </a:rPr>
                        <a:t>- توصیه اکید به ترک سیگار و دریافت خدمات درمانی اختلال مصرف مواد و الکل در بارداری خصوصاً در هفته هاي اول بارداری</a:t>
                      </a:r>
                      <a:endParaRPr lang="en-US" sz="1400" kern="1200" dirty="0">
                        <a:solidFill>
                          <a:schemeClr val="dk1"/>
                        </a:solidFill>
                        <a:effectLst/>
                        <a:latin typeface="+mn-lt"/>
                        <a:ea typeface="+mn-ea"/>
                        <a:cs typeface="B Nazanin" panose="00000400000000000000" pitchFamily="2" charset="-78"/>
                      </a:endParaRPr>
                    </a:p>
                    <a:p>
                      <a:pPr marL="0" algn="r" defTabSz="914400" rtl="1" eaLnBrk="1" latinLnBrk="0" hangingPunct="1">
                        <a:spcAft>
                          <a:spcPts val="0"/>
                        </a:spcAft>
                      </a:pPr>
                      <a:r>
                        <a:rPr lang="fa-IR" sz="1400" kern="1200">
                          <a:solidFill>
                            <a:schemeClr val="dk1"/>
                          </a:solidFill>
                          <a:effectLst/>
                          <a:latin typeface="+mn-lt"/>
                          <a:ea typeface="+mn-ea"/>
                          <a:cs typeface="B Nazanin" panose="00000400000000000000" pitchFamily="2" charset="-78"/>
                        </a:rPr>
                        <a:t>- تأکید بیشتر در مورد علائم زایمان زودرس (خونریزی، لکه بینی، آبریزش، دردهای شکمی)</a:t>
                      </a:r>
                      <a:endParaRPr lang="en-US" sz="1400" kern="1200" dirty="0">
                        <a:solidFill>
                          <a:schemeClr val="dk1"/>
                        </a:solidFill>
                        <a:effectLst/>
                        <a:latin typeface="+mn-lt"/>
                        <a:ea typeface="+mn-ea"/>
                        <a:cs typeface="B Nazanin" panose="00000400000000000000" pitchFamily="2" charset="-78"/>
                      </a:endParaRPr>
                    </a:p>
                    <a:p>
                      <a:pPr marL="0" algn="r" defTabSz="914400" rtl="1" eaLnBrk="1" latinLnBrk="0" hangingPunct="1">
                        <a:spcAft>
                          <a:spcPts val="0"/>
                        </a:spcAft>
                      </a:pPr>
                      <a:r>
                        <a:rPr lang="fa-IR" sz="1400" kern="1200">
                          <a:solidFill>
                            <a:schemeClr val="dk1"/>
                          </a:solidFill>
                          <a:effectLst/>
                          <a:latin typeface="+mn-lt"/>
                          <a:ea typeface="+mn-ea"/>
                          <a:cs typeface="B Nazanin" panose="00000400000000000000" pitchFamily="2" charset="-78"/>
                        </a:rPr>
                        <a:t>- تأکید به انجام زایمان در بیمارستان</a:t>
                      </a:r>
                      <a:endParaRPr lang="en-US" sz="1400" kern="1200" dirty="0">
                        <a:solidFill>
                          <a:schemeClr val="dk1"/>
                        </a:solidFill>
                        <a:effectLst/>
                        <a:latin typeface="+mn-lt"/>
                        <a:ea typeface="+mn-ea"/>
                        <a:cs typeface="B Nazanin" panose="00000400000000000000" pitchFamily="2" charset="-78"/>
                      </a:endParaRPr>
                    </a:p>
                    <a:p>
                      <a:pPr marL="0" algn="r" defTabSz="914400" rtl="1" eaLnBrk="1" latinLnBrk="0" hangingPunct="1">
                        <a:spcAft>
                          <a:spcPts val="0"/>
                        </a:spcAft>
                      </a:pPr>
                      <a:r>
                        <a:rPr lang="fa-IR" sz="1400" kern="1200">
                          <a:solidFill>
                            <a:schemeClr val="dk1"/>
                          </a:solidFill>
                          <a:effectLst/>
                          <a:latin typeface="+mn-lt"/>
                          <a:ea typeface="+mn-ea"/>
                          <a:cs typeface="B Nazanin" panose="00000400000000000000" pitchFamily="2" charset="-78"/>
                        </a:rPr>
                        <a:t>- ارجاع غیر فوری به ماما/ پزشک</a:t>
                      </a:r>
                      <a:endParaRPr lang="en-US" sz="1400" kern="1200" dirty="0">
                        <a:solidFill>
                          <a:schemeClr val="dk1"/>
                        </a:solidFill>
                        <a:effectLst/>
                        <a:latin typeface="+mn-lt"/>
                        <a:ea typeface="+mn-ea"/>
                        <a:cs typeface="B Nazanin" panose="00000400000000000000" pitchFamily="2" charset="-78"/>
                      </a:endParaRPr>
                    </a:p>
                    <a:p>
                      <a:pPr marL="0" algn="r" defTabSz="914400" rtl="1" eaLnBrk="1" latinLnBrk="0" hangingPunct="1">
                        <a:spcAft>
                          <a:spcPts val="0"/>
                        </a:spcAft>
                      </a:pPr>
                      <a:r>
                        <a:rPr lang="fa-IR" sz="1400" kern="1200">
                          <a:solidFill>
                            <a:schemeClr val="dk1"/>
                          </a:solidFill>
                          <a:effectLst/>
                          <a:latin typeface="+mn-lt"/>
                          <a:ea typeface="+mn-ea"/>
                          <a:cs typeface="B Nazanin" panose="00000400000000000000" pitchFamily="2" charset="-78"/>
                        </a:rPr>
                        <a:t>- ارجاع غیر فوری به کارشناس سلامت روان برای غربالگری تکمیلی</a:t>
                      </a:r>
                      <a:endParaRPr lang="en-US" sz="1400" kern="1200" dirty="0">
                        <a:solidFill>
                          <a:schemeClr val="dk1"/>
                        </a:solidFill>
                        <a:effectLst/>
                        <a:latin typeface="+mn-lt"/>
                        <a:ea typeface="+mn-ea"/>
                        <a:cs typeface="B Nazanin" panose="00000400000000000000" pitchFamily="2" charset="-78"/>
                      </a:endParaRPr>
                    </a:p>
                  </a:txBody>
                  <a:tcPr marL="68580" marR="68580" marT="0" marB="0"/>
                </a:tc>
                <a:extLst>
                  <a:ext uri="{0D108BD9-81ED-4DB2-BD59-A6C34878D82A}">
                    <a16:rowId xmlns:a16="http://schemas.microsoft.com/office/drawing/2014/main" xmlns="" val="1458148730"/>
                  </a:ext>
                </a:extLst>
              </a:tr>
              <a:tr h="248323">
                <a:tc vMerge="1">
                  <a:txBody>
                    <a:bodyPr/>
                    <a:lstStyle/>
                    <a:p>
                      <a:pPr rtl="1"/>
                      <a:endParaRPr lang="fa-IR"/>
                    </a:p>
                  </a:txBody>
                  <a:tcPr/>
                </a:tc>
                <a:tc>
                  <a:txBody>
                    <a:bodyPr/>
                    <a:lstStyle/>
                    <a:p>
                      <a:pPr marL="0" algn="r" defTabSz="914400" rtl="1" eaLnBrk="1" latinLnBrk="0" hangingPunct="1">
                        <a:spcAft>
                          <a:spcPts val="0"/>
                        </a:spcAft>
                      </a:pPr>
                      <a:r>
                        <a:rPr lang="fa-IR" sz="1400" kern="1200">
                          <a:solidFill>
                            <a:schemeClr val="dk1"/>
                          </a:solidFill>
                          <a:effectLst/>
                          <a:latin typeface="+mn-lt"/>
                          <a:ea typeface="+mn-ea"/>
                          <a:cs typeface="B Nazanin" panose="00000400000000000000" pitchFamily="2" charset="-78"/>
                        </a:rPr>
                        <a:t>سابقه درمان اختلال مصرف مواد</a:t>
                      </a:r>
                      <a:endParaRPr lang="en-US" sz="1400" kern="1200" dirty="0">
                        <a:solidFill>
                          <a:schemeClr val="dk1"/>
                        </a:solidFill>
                        <a:effectLst/>
                        <a:latin typeface="+mn-lt"/>
                        <a:ea typeface="+mn-ea"/>
                        <a:cs typeface="B Nazanin" panose="00000400000000000000" pitchFamily="2" charset="-78"/>
                      </a:endParaRPr>
                    </a:p>
                  </a:txBody>
                  <a:tcPr marL="68580" marR="68580" marT="0" marB="0"/>
                </a:tc>
                <a:tc>
                  <a:txBody>
                    <a:bodyPr/>
                    <a:lstStyle/>
                    <a:p>
                      <a:pPr marL="0" algn="r" defTabSz="914400" rtl="1" eaLnBrk="1" latinLnBrk="0" hangingPunct="1">
                        <a:spcAft>
                          <a:spcPts val="0"/>
                        </a:spcAft>
                      </a:pPr>
                      <a:r>
                        <a:rPr lang="fa-IR" sz="1400" kern="1200" dirty="0">
                          <a:solidFill>
                            <a:schemeClr val="dk1"/>
                          </a:solidFill>
                          <a:effectLst/>
                          <a:latin typeface="+mn-lt"/>
                          <a:ea typeface="+mn-ea"/>
                          <a:cs typeface="B Nazanin" panose="00000400000000000000" pitchFamily="2" charset="-78"/>
                        </a:rPr>
                        <a:t>- ارجاع غیر فوری به ماما/ پزشک</a:t>
                      </a:r>
                      <a:endParaRPr lang="en-US" sz="1400" kern="1200" dirty="0">
                        <a:solidFill>
                          <a:schemeClr val="dk1"/>
                        </a:solidFill>
                        <a:effectLst/>
                        <a:latin typeface="+mn-lt"/>
                        <a:ea typeface="+mn-ea"/>
                        <a:cs typeface="B Nazanin" panose="00000400000000000000" pitchFamily="2" charset="-78"/>
                      </a:endParaRPr>
                    </a:p>
                  </a:txBody>
                  <a:tcPr marL="68580" marR="68580" marT="0" marB="0"/>
                </a:tc>
                <a:extLst>
                  <a:ext uri="{0D108BD9-81ED-4DB2-BD59-A6C34878D82A}">
                    <a16:rowId xmlns:a16="http://schemas.microsoft.com/office/drawing/2014/main" xmlns="" val="3274183820"/>
                  </a:ext>
                </a:extLst>
              </a:tr>
            </a:tbl>
          </a:graphicData>
        </a:graphic>
      </p:graphicFrame>
      <p:sp>
        <p:nvSpPr>
          <p:cNvPr id="13" name="Rectangle 3"/>
          <p:cNvSpPr>
            <a:spLocks noChangeArrowheads="1"/>
          </p:cNvSpPr>
          <p:nvPr/>
        </p:nvSpPr>
        <p:spPr bwMode="auto">
          <a:xfrm>
            <a:off x="2080543" y="1421214"/>
            <a:ext cx="1277484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fa-IR"/>
          </a:p>
        </p:txBody>
      </p:sp>
    </p:spTree>
    <p:extLst>
      <p:ext uri="{BB962C8B-B14F-4D97-AF65-F5344CB8AC3E}">
        <p14:creationId xmlns:p14="http://schemas.microsoft.com/office/powerpoint/2010/main" val="159678518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2A3C859C-EA4B-48B7-8E17-2A000A4DE13B}"/>
              </a:ext>
            </a:extLst>
          </p:cNvPr>
          <p:cNvSpPr/>
          <p:nvPr/>
        </p:nvSpPr>
        <p:spPr>
          <a:xfrm>
            <a:off x="3756231" y="1212164"/>
            <a:ext cx="4559261" cy="421654"/>
          </a:xfrm>
          <a:prstGeom prst="rect">
            <a:avLst/>
          </a:prstGeom>
        </p:spPr>
        <p:txBody>
          <a:bodyPr wrap="none">
            <a:spAutoFit/>
          </a:bodyPr>
          <a:lstStyle/>
          <a:p>
            <a:pPr lvl="0" algn="ctr" rtl="1">
              <a:lnSpc>
                <a:spcPct val="107000"/>
              </a:lnSpc>
              <a:spcAft>
                <a:spcPts val="800"/>
              </a:spcAft>
            </a:pPr>
            <a:r>
              <a:rPr lang="fa-IR" sz="2000" dirty="0">
                <a:solidFill>
                  <a:srgbClr val="250B6F"/>
                </a:solidFill>
                <a:latin typeface="Calibri" panose="020F0502020204030204" pitchFamily="34" charset="0"/>
                <a:ea typeface="Calibri" panose="020F0502020204030204" pitchFamily="34" charset="0"/>
                <a:cs typeface="B Titr" panose="00000700000000000000" pitchFamily="2" charset="-78"/>
              </a:rPr>
              <a:t>"دستور عمل استانی شماره 28 با موضوع پیگیری"</a:t>
            </a:r>
            <a:endParaRPr lang="en-US" sz="2000" dirty="0">
              <a:solidFill>
                <a:srgbClr val="250B6F"/>
              </a:solidFill>
              <a:latin typeface="Calibri" panose="020F0502020204030204" pitchFamily="34" charset="0"/>
              <a:ea typeface="Calibri" panose="020F0502020204030204" pitchFamily="34" charset="0"/>
              <a:cs typeface="B Titr" panose="00000700000000000000" pitchFamily="2" charset="-78"/>
            </a:endParaRPr>
          </a:p>
        </p:txBody>
      </p:sp>
      <p:sp>
        <p:nvSpPr>
          <p:cNvPr id="3" name="Rectangle 2">
            <a:extLst>
              <a:ext uri="{FF2B5EF4-FFF2-40B4-BE49-F238E27FC236}">
                <a16:creationId xmlns:a16="http://schemas.microsoft.com/office/drawing/2014/main" xmlns="" id="{2A3C859C-EA4B-48B7-8E17-2A000A4DE13B}"/>
              </a:ext>
            </a:extLst>
          </p:cNvPr>
          <p:cNvSpPr/>
          <p:nvPr/>
        </p:nvSpPr>
        <p:spPr>
          <a:xfrm>
            <a:off x="407624" y="1818419"/>
            <a:ext cx="11633812" cy="5796459"/>
          </a:xfrm>
          <a:prstGeom prst="rect">
            <a:avLst/>
          </a:prstGeom>
        </p:spPr>
        <p:txBody>
          <a:bodyPr wrap="square">
            <a:spAutoFit/>
          </a:bodyPr>
          <a:lstStyle/>
          <a:p>
            <a:pPr rtl="1"/>
            <a:r>
              <a:rPr lang="fa-IR" sz="2000" b="1" dirty="0">
                <a:solidFill>
                  <a:srgbClr val="250B6F"/>
                </a:solidFill>
                <a:latin typeface="Calibri" panose="020F0502020204030204" pitchFamily="34" charset="0"/>
                <a:ea typeface="Calibri" panose="020F0502020204030204" pitchFamily="34" charset="0"/>
                <a:cs typeface="B Nazanin" panose="00000400000000000000" pitchFamily="2" charset="-78"/>
              </a:rPr>
              <a:t>الف- اصول کلی پیگیری مطابق بوکلت مراقبت های ادغام یافتۀ سلامت مادران (تجدید نظر نهم- سال </a:t>
            </a:r>
            <a:r>
              <a:rPr lang="fa-IR" sz="2000" b="1" dirty="0" smtClean="0">
                <a:solidFill>
                  <a:srgbClr val="250B6F"/>
                </a:solidFill>
                <a:latin typeface="Calibri" panose="020F0502020204030204" pitchFamily="34" charset="0"/>
                <a:ea typeface="Calibri" panose="020F0502020204030204" pitchFamily="34" charset="0"/>
                <a:cs typeface="B Nazanin" panose="00000400000000000000" pitchFamily="2" charset="-78"/>
              </a:rPr>
              <a:t>1402) </a:t>
            </a:r>
            <a:r>
              <a:rPr lang="fa-IR" sz="2000" b="1" dirty="0">
                <a:solidFill>
                  <a:srgbClr val="250B6F"/>
                </a:solidFill>
                <a:latin typeface="Calibri" panose="020F0502020204030204" pitchFamily="34" charset="0"/>
                <a:ea typeface="Calibri" panose="020F0502020204030204" pitchFamily="34" charset="0"/>
                <a:cs typeface="B Nazanin" panose="00000400000000000000" pitchFamily="2" charset="-78"/>
              </a:rPr>
              <a:t>به شرح ذیل می باشد:</a:t>
            </a:r>
            <a:endParaRPr lang="en-US" sz="2000" b="1" dirty="0">
              <a:solidFill>
                <a:srgbClr val="250B6F"/>
              </a:solidFill>
              <a:latin typeface="Calibri" panose="020F0502020204030204" pitchFamily="34" charset="0"/>
              <a:ea typeface="Calibri" panose="020F0502020204030204" pitchFamily="34" charset="0"/>
              <a:cs typeface="B Nazanin" panose="00000400000000000000" pitchFamily="2" charset="-78"/>
            </a:endParaRPr>
          </a:p>
          <a:p>
            <a:pPr marL="342900" indent="-342900" algn="r" rtl="1">
              <a:lnSpc>
                <a:spcPct val="150000"/>
              </a:lnSpc>
              <a:spcAft>
                <a:spcPts val="800"/>
              </a:spcAft>
              <a:buFont typeface="Wingdings" panose="05000000000000000000" pitchFamily="2" charset="2"/>
              <a:buChar char="§"/>
            </a:pPr>
            <a:r>
              <a:rPr lang="ar-SA" sz="2000" b="1" dirty="0" smtClean="0">
                <a:solidFill>
                  <a:srgbClr val="250B6F"/>
                </a:solidFill>
                <a:latin typeface="Calibri" panose="020F0502020204030204" pitchFamily="34" charset="0"/>
                <a:ea typeface="Calibri" panose="020F0502020204030204" pitchFamily="34" charset="0"/>
                <a:cs typeface="B Nazanin" panose="00000400000000000000" pitchFamily="2" charset="-78"/>
              </a:rPr>
              <a:t>مادري </a:t>
            </a:r>
            <a:r>
              <a:rPr lang="ar-SA" sz="2000" b="1" dirty="0">
                <a:solidFill>
                  <a:srgbClr val="250B6F"/>
                </a:solidFill>
                <a:latin typeface="Calibri" panose="020F0502020204030204" pitchFamily="34" charset="0"/>
                <a:ea typeface="Calibri" panose="020F0502020204030204" pitchFamily="34" charset="0"/>
                <a:cs typeface="B Nazanin" panose="00000400000000000000" pitchFamily="2" charset="-78"/>
              </a:rPr>
              <a:t>كه </a:t>
            </a:r>
            <a:r>
              <a:rPr lang="ar-SA" sz="2000" b="1" dirty="0">
                <a:solidFill>
                  <a:schemeClr val="accent5"/>
                </a:solidFill>
                <a:latin typeface="Calibri" panose="020F0502020204030204" pitchFamily="34" charset="0"/>
                <a:ea typeface="Calibri" panose="020F0502020204030204" pitchFamily="34" charset="0"/>
                <a:cs typeface="B Nazanin" panose="00000400000000000000" pitchFamily="2" charset="-78"/>
              </a:rPr>
              <a:t>اعزام یا ارجاع فوري </a:t>
            </a:r>
            <a:r>
              <a:rPr lang="ar-SA" sz="2000" b="1" dirty="0">
                <a:solidFill>
                  <a:srgbClr val="250B6F"/>
                </a:solidFill>
                <a:latin typeface="Calibri" panose="020F0502020204030204" pitchFamily="34" charset="0"/>
                <a:ea typeface="Calibri" panose="020F0502020204030204" pitchFamily="34" charset="0"/>
                <a:cs typeface="B Nazanin" panose="00000400000000000000" pitchFamily="2" charset="-78"/>
              </a:rPr>
              <a:t>شده است بايد </a:t>
            </a:r>
            <a:r>
              <a:rPr lang="ar-SA" sz="2000" b="1" dirty="0">
                <a:solidFill>
                  <a:schemeClr val="accent5"/>
                </a:solidFill>
                <a:latin typeface="Calibri" panose="020F0502020204030204" pitchFamily="34" charset="0"/>
                <a:ea typeface="Calibri" panose="020F0502020204030204" pitchFamily="34" charset="0"/>
                <a:cs typeface="B Nazanin" panose="00000400000000000000" pitchFamily="2" charset="-78"/>
              </a:rPr>
              <a:t>حداکثر تا 24</a:t>
            </a:r>
            <a:r>
              <a:rPr lang="ar-SA" sz="2000" b="1" dirty="0">
                <a:solidFill>
                  <a:srgbClr val="250B6F"/>
                </a:solidFill>
                <a:latin typeface="Calibri" panose="020F0502020204030204" pitchFamily="34" charset="0"/>
                <a:ea typeface="Calibri" panose="020F0502020204030204" pitchFamily="34" charset="0"/>
                <a:cs typeface="B Nazanin" panose="00000400000000000000" pitchFamily="2" charset="-78"/>
              </a:rPr>
              <a:t> ساعت، پيگيري شود.</a:t>
            </a:r>
            <a:endParaRPr lang="fa-IR" sz="2000" b="1" dirty="0">
              <a:solidFill>
                <a:srgbClr val="250B6F"/>
              </a:solidFill>
              <a:latin typeface="Calibri" panose="020F0502020204030204" pitchFamily="34" charset="0"/>
              <a:ea typeface="Calibri" panose="020F0502020204030204" pitchFamily="34" charset="0"/>
              <a:cs typeface="B Nazanin" panose="00000400000000000000" pitchFamily="2" charset="-78"/>
            </a:endParaRPr>
          </a:p>
          <a:p>
            <a:pPr marL="342900" lvl="0" indent="-342900" algn="r" defTabSz="452438" rtl="1">
              <a:buFont typeface="Wingdings" panose="05000000000000000000" pitchFamily="2" charset="2"/>
              <a:buChar char="§"/>
            </a:pPr>
            <a:r>
              <a:rPr lang="ar-SA" sz="2000" b="1" dirty="0">
                <a:solidFill>
                  <a:srgbClr val="250B6F"/>
                </a:solidFill>
                <a:latin typeface="Calibri" panose="020F0502020204030204" pitchFamily="34" charset="0"/>
                <a:ea typeface="Calibri" panose="020F0502020204030204" pitchFamily="34" charset="0"/>
                <a:cs typeface="B Nazanin" panose="00000400000000000000" pitchFamily="2" charset="-78"/>
              </a:rPr>
              <a:t>ارجاع </a:t>
            </a:r>
            <a:r>
              <a:rPr lang="ar-SA" sz="2000" b="1" dirty="0">
                <a:solidFill>
                  <a:schemeClr val="accent5"/>
                </a:solidFill>
                <a:latin typeface="Calibri" panose="020F0502020204030204" pitchFamily="34" charset="0"/>
                <a:ea typeface="Calibri" panose="020F0502020204030204" pitchFamily="34" charset="0"/>
                <a:cs typeface="B Nazanin" panose="00000400000000000000" pitchFamily="2" charset="-78"/>
              </a:rPr>
              <a:t>در اولین فرصت</a:t>
            </a:r>
            <a:r>
              <a:rPr lang="ar-SA" sz="2000" b="1" dirty="0">
                <a:solidFill>
                  <a:srgbClr val="250B6F"/>
                </a:solidFill>
                <a:latin typeface="Calibri" panose="020F0502020204030204" pitchFamily="34" charset="0"/>
                <a:ea typeface="Calibri" panose="020F0502020204030204" pitchFamily="34" charset="0"/>
                <a:cs typeface="B Nazanin" panose="00000400000000000000" pitchFamily="2" charset="-78"/>
              </a:rPr>
              <a:t>، لازم است از </a:t>
            </a:r>
            <a:r>
              <a:rPr lang="ar-SA" sz="2000" b="1" dirty="0">
                <a:solidFill>
                  <a:schemeClr val="accent5"/>
                </a:solidFill>
                <a:latin typeface="Calibri" panose="020F0502020204030204" pitchFamily="34" charset="0"/>
                <a:ea typeface="Calibri" panose="020F0502020204030204" pitchFamily="34" charset="0"/>
                <a:cs typeface="B Nazanin" panose="00000400000000000000" pitchFamily="2" charset="-78"/>
              </a:rPr>
              <a:t>48 تا 72</a:t>
            </a:r>
            <a:r>
              <a:rPr lang="ar-SA" sz="2000" b="1" dirty="0">
                <a:solidFill>
                  <a:srgbClr val="250B6F"/>
                </a:solidFill>
                <a:latin typeface="Calibri" panose="020F0502020204030204" pitchFamily="34" charset="0"/>
                <a:ea typeface="Calibri" panose="020F0502020204030204" pitchFamily="34" charset="0"/>
                <a:cs typeface="B Nazanin" panose="00000400000000000000" pitchFamily="2" charset="-78"/>
              </a:rPr>
              <a:t> ساعت بعد پيگيري شود. اگر مورد ارجاع به هر دلیلی (امتناع مادر، ...) طی 72 ساعت به سطح بالاتر مراجعه نكرد، مانند ارجاع فوری اقدام شود</a:t>
            </a:r>
            <a:r>
              <a:rPr lang="ar-SA" dirty="0" smtClean="0"/>
              <a:t>.</a:t>
            </a:r>
            <a:endParaRPr lang="fa-IR" dirty="0" smtClean="0"/>
          </a:p>
          <a:p>
            <a:pPr marL="342900" indent="-342900" algn="r" defTabSz="452438" rtl="1">
              <a:buFont typeface="Wingdings" panose="05000000000000000000" pitchFamily="2" charset="2"/>
              <a:buChar char="§"/>
            </a:pPr>
            <a:r>
              <a:rPr lang="ar-SA" sz="2000" b="1" dirty="0">
                <a:solidFill>
                  <a:srgbClr val="250B6F"/>
                </a:solidFill>
                <a:latin typeface="Calibri" panose="020F0502020204030204" pitchFamily="34" charset="0"/>
                <a:ea typeface="Calibri" panose="020F0502020204030204" pitchFamily="34" charset="0"/>
                <a:cs typeface="B Nazanin" panose="00000400000000000000" pitchFamily="2" charset="-78"/>
              </a:rPr>
              <a:t>مادري كه </a:t>
            </a:r>
            <a:r>
              <a:rPr lang="ar-SA" sz="2000" b="1" dirty="0">
                <a:solidFill>
                  <a:schemeClr val="accent5"/>
                </a:solidFill>
                <a:latin typeface="Calibri" panose="020F0502020204030204" pitchFamily="34" charset="0"/>
                <a:ea typeface="Calibri" panose="020F0502020204030204" pitchFamily="34" charset="0"/>
                <a:cs typeface="B Nazanin" panose="00000400000000000000" pitchFamily="2" charset="-78"/>
              </a:rPr>
              <a:t>ارجاع غير فوري </a:t>
            </a:r>
            <a:r>
              <a:rPr lang="ar-SA" sz="2000" b="1" dirty="0">
                <a:solidFill>
                  <a:srgbClr val="250B6F"/>
                </a:solidFill>
                <a:latin typeface="Calibri" panose="020F0502020204030204" pitchFamily="34" charset="0"/>
                <a:ea typeface="Calibri" panose="020F0502020204030204" pitchFamily="34" charset="0"/>
                <a:cs typeface="B Nazanin" panose="00000400000000000000" pitchFamily="2" charset="-78"/>
              </a:rPr>
              <a:t>شده است، مي بايست </a:t>
            </a:r>
            <a:r>
              <a:rPr lang="ar-SA" sz="2000" b="1" dirty="0">
                <a:solidFill>
                  <a:schemeClr val="accent5"/>
                </a:solidFill>
                <a:latin typeface="Calibri" panose="020F0502020204030204" pitchFamily="34" charset="0"/>
                <a:ea typeface="Calibri" panose="020F0502020204030204" pitchFamily="34" charset="0"/>
                <a:cs typeface="B Nazanin" panose="00000400000000000000" pitchFamily="2" charset="-78"/>
              </a:rPr>
              <a:t>پس از يك هفته</a:t>
            </a:r>
            <a:r>
              <a:rPr lang="ar-SA" sz="2000" b="1" dirty="0">
                <a:solidFill>
                  <a:srgbClr val="250B6F"/>
                </a:solidFill>
                <a:latin typeface="Calibri" panose="020F0502020204030204" pitchFamily="34" charset="0"/>
                <a:ea typeface="Calibri" panose="020F0502020204030204" pitchFamily="34" charset="0"/>
                <a:cs typeface="B Nazanin" panose="00000400000000000000" pitchFamily="2" charset="-78"/>
              </a:rPr>
              <a:t>، پيگيري و وضعيت وي مشخص شود. اگر مورد ارجاع پس از يك هفته به هر دلیلی به سطوح بالاتر مراجعه نكرد، به مادر و خانواده وي اهميت معاينه در سطح بالاتر آموزش داده شده و مجدد پيگيري شود</a:t>
            </a:r>
            <a:r>
              <a:rPr lang="ar-SA" sz="2000" b="1" dirty="0" smtClean="0">
                <a:solidFill>
                  <a:srgbClr val="250B6F"/>
                </a:solidFill>
                <a:latin typeface="Calibri" panose="020F0502020204030204" pitchFamily="34" charset="0"/>
                <a:ea typeface="Calibri" panose="020F0502020204030204" pitchFamily="34" charset="0"/>
                <a:cs typeface="B Nazanin" panose="00000400000000000000" pitchFamily="2" charset="-78"/>
              </a:rPr>
              <a:t>.</a:t>
            </a:r>
            <a:endParaRPr lang="fa-IR" sz="2000" b="1" dirty="0" smtClean="0">
              <a:solidFill>
                <a:srgbClr val="250B6F"/>
              </a:solidFill>
              <a:latin typeface="Calibri" panose="020F0502020204030204" pitchFamily="34" charset="0"/>
              <a:ea typeface="Calibri" panose="020F0502020204030204" pitchFamily="34" charset="0"/>
              <a:cs typeface="B Nazanin" panose="00000400000000000000" pitchFamily="2" charset="-78"/>
            </a:endParaRPr>
          </a:p>
          <a:p>
            <a:pPr marL="342900" indent="-342900" algn="r" defTabSz="452438" rtl="1">
              <a:buFont typeface="Wingdings" panose="05000000000000000000" pitchFamily="2" charset="2"/>
              <a:buChar char="§"/>
              <a:tabLst>
                <a:tab pos="88900" algn="l"/>
              </a:tabLst>
            </a:pPr>
            <a:r>
              <a:rPr lang="en-US" dirty="0"/>
              <a:t> </a:t>
            </a:r>
            <a:r>
              <a:rPr lang="ar-SA" sz="2000" b="1" dirty="0">
                <a:solidFill>
                  <a:srgbClr val="250B6F"/>
                </a:solidFill>
                <a:latin typeface="Calibri" panose="020F0502020204030204" pitchFamily="34" charset="0"/>
                <a:ea typeface="Calibri" panose="020F0502020204030204" pitchFamily="34" charset="0"/>
                <a:cs typeface="B Nazanin" panose="00000400000000000000" pitchFamily="2" charset="-78"/>
              </a:rPr>
              <a:t>آموزش مادر در خصوص اهمیت دریافت به موقع مراقبت ها ضروری است و بایستی </a:t>
            </a:r>
            <a:r>
              <a:rPr lang="ar-SA" sz="2000" b="1" dirty="0">
                <a:solidFill>
                  <a:schemeClr val="accent5"/>
                </a:solidFill>
                <a:latin typeface="Calibri" panose="020F0502020204030204" pitchFamily="34" charset="0"/>
                <a:ea typeface="Calibri" panose="020F0502020204030204" pitchFamily="34" charset="0"/>
                <a:cs typeface="B Nazanin" panose="00000400000000000000" pitchFamily="2" charset="-78"/>
              </a:rPr>
              <a:t>تاریخ مراجعه بعدی در دفترچه مراقبت مادر ثبت</a:t>
            </a:r>
            <a:r>
              <a:rPr lang="ar-SA" sz="2000" b="1" dirty="0">
                <a:solidFill>
                  <a:srgbClr val="250B6F"/>
                </a:solidFill>
                <a:latin typeface="Calibri" panose="020F0502020204030204" pitchFamily="34" charset="0"/>
                <a:ea typeface="Calibri" panose="020F0502020204030204" pitchFamily="34" charset="0"/>
                <a:cs typeface="B Nazanin" panose="00000400000000000000" pitchFamily="2" charset="-78"/>
              </a:rPr>
              <a:t> و در آموزش مادر نسبت به توجه در این باره تاکید گردد</a:t>
            </a:r>
            <a:r>
              <a:rPr lang="ar-SA" dirty="0" smtClean="0"/>
              <a:t>.</a:t>
            </a:r>
            <a:endParaRPr lang="fa-IR" dirty="0" smtClean="0"/>
          </a:p>
          <a:p>
            <a:pPr marL="342900" indent="-342900" algn="r" defTabSz="452438" rtl="1">
              <a:buFont typeface="Wingdings" panose="05000000000000000000" pitchFamily="2" charset="2"/>
              <a:buChar char="§"/>
            </a:pPr>
            <a:r>
              <a:rPr lang="en-US" sz="2000" b="1" dirty="0">
                <a:solidFill>
                  <a:srgbClr val="250B6F"/>
                </a:solidFill>
                <a:latin typeface="Calibri" panose="020F0502020204030204" pitchFamily="34" charset="0"/>
                <a:ea typeface="Calibri" panose="020F0502020204030204" pitchFamily="34" charset="0"/>
                <a:cs typeface="B Nazanin" panose="00000400000000000000" pitchFamily="2" charset="-78"/>
              </a:rPr>
              <a:t> </a:t>
            </a:r>
            <a:r>
              <a:rPr lang="ar-SA" sz="2000" b="1" dirty="0">
                <a:solidFill>
                  <a:srgbClr val="250B6F"/>
                </a:solidFill>
                <a:latin typeface="Calibri" panose="020F0502020204030204" pitchFamily="34" charset="0"/>
                <a:ea typeface="Calibri" panose="020F0502020204030204" pitchFamily="34" charset="0"/>
                <a:cs typeface="B Nazanin" panose="00000400000000000000" pitchFamily="2" charset="-78"/>
              </a:rPr>
              <a:t>در موارد اعزام، مشاوره و پیگیری های تعیین شده، </a:t>
            </a:r>
            <a:r>
              <a:rPr lang="ar-SA" sz="2000" b="1" dirty="0">
                <a:solidFill>
                  <a:schemeClr val="accent5"/>
                </a:solidFill>
                <a:latin typeface="Calibri" panose="020F0502020204030204" pitchFamily="34" charset="0"/>
                <a:ea typeface="Calibri" panose="020F0502020204030204" pitchFamily="34" charset="0"/>
                <a:cs typeface="B Nazanin" panose="00000400000000000000" pitchFamily="2" charset="-78"/>
              </a:rPr>
              <a:t>کارشناس رابط سلامت مادران </a:t>
            </a:r>
            <a:r>
              <a:rPr lang="ar-SA" sz="2000" b="1" dirty="0">
                <a:solidFill>
                  <a:srgbClr val="250B6F"/>
                </a:solidFill>
                <a:latin typeface="Calibri" panose="020F0502020204030204" pitchFamily="34" charset="0"/>
                <a:ea typeface="Calibri" panose="020F0502020204030204" pitchFamily="34" charset="0"/>
                <a:cs typeface="B Nazanin" panose="00000400000000000000" pitchFamily="2" charset="-78"/>
              </a:rPr>
              <a:t>می بایست از وضعیت مادر مطلع گردد و در صورت نیاز هماهنگی لازم را انجام دهد</a:t>
            </a:r>
            <a:r>
              <a:rPr lang="ar-SA" sz="2000" b="1" dirty="0" smtClean="0">
                <a:solidFill>
                  <a:srgbClr val="250B6F"/>
                </a:solidFill>
                <a:latin typeface="Calibri" panose="020F0502020204030204" pitchFamily="34" charset="0"/>
                <a:ea typeface="Calibri" panose="020F0502020204030204" pitchFamily="34" charset="0"/>
                <a:cs typeface="B Nazanin" panose="00000400000000000000" pitchFamily="2" charset="-78"/>
              </a:rPr>
              <a:t>.</a:t>
            </a:r>
            <a:endParaRPr lang="fa-IR" sz="2000" b="1" dirty="0" smtClean="0">
              <a:solidFill>
                <a:srgbClr val="250B6F"/>
              </a:solidFill>
              <a:latin typeface="Calibri" panose="020F0502020204030204" pitchFamily="34" charset="0"/>
              <a:ea typeface="Calibri" panose="020F0502020204030204" pitchFamily="34" charset="0"/>
              <a:cs typeface="B Nazanin" panose="00000400000000000000" pitchFamily="2" charset="-78"/>
            </a:endParaRPr>
          </a:p>
          <a:p>
            <a:pPr marL="88900" lvl="1" indent="368300" algn="r" rtl="1">
              <a:buFont typeface="Wingdings" panose="05000000000000000000" pitchFamily="2" charset="2"/>
              <a:buChar char="§"/>
              <a:tabLst>
                <a:tab pos="176213" algn="l"/>
                <a:tab pos="539750" algn="l"/>
              </a:tabLst>
            </a:pPr>
            <a:r>
              <a:rPr lang="ar-SA" sz="2000" b="1" dirty="0">
                <a:solidFill>
                  <a:srgbClr val="250B6F"/>
                </a:solidFill>
                <a:latin typeface="Calibri" panose="020F0502020204030204" pitchFamily="34" charset="0"/>
                <a:ea typeface="Calibri" panose="020F0502020204030204" pitchFamily="34" charset="0"/>
                <a:cs typeface="B Nazanin" panose="00000400000000000000" pitchFamily="2" charset="-78"/>
              </a:rPr>
              <a:t>مراجعه جهت دريافت مراقبت هاي معمول بارداري و پس زايمان در تاريخ هاي تعيين شده بايد به مادر و همراهان وی تأكيد شود. در صورت عدم مراجعه در تاریخ مقرر، </a:t>
            </a:r>
            <a:r>
              <a:rPr lang="ar-SA" sz="2000" b="1" dirty="0">
                <a:solidFill>
                  <a:srgbClr val="C00000"/>
                </a:solidFill>
                <a:latin typeface="Calibri" panose="020F0502020204030204" pitchFamily="34" charset="0"/>
                <a:ea typeface="Calibri" panose="020F0502020204030204" pitchFamily="34" charset="0"/>
                <a:cs typeface="B Nazanin" panose="00000400000000000000" pitchFamily="2" charset="-78"/>
              </a:rPr>
              <a:t>حداکثر طی یک هفته </a:t>
            </a:r>
            <a:r>
              <a:rPr lang="ar-SA" sz="2000" b="1" dirty="0">
                <a:solidFill>
                  <a:srgbClr val="250B6F"/>
                </a:solidFill>
                <a:latin typeface="Calibri" panose="020F0502020204030204" pitchFamily="34" charset="0"/>
                <a:ea typeface="Calibri" panose="020F0502020204030204" pitchFamily="34" charset="0"/>
                <a:cs typeface="B Nazanin" panose="00000400000000000000" pitchFamily="2" charset="-78"/>
              </a:rPr>
              <a:t>پیگیری شود.</a:t>
            </a:r>
            <a:endParaRPr lang="en-US" sz="2000" b="1" dirty="0">
              <a:solidFill>
                <a:srgbClr val="250B6F"/>
              </a:solidFill>
              <a:latin typeface="Calibri" panose="020F0502020204030204" pitchFamily="34" charset="0"/>
              <a:ea typeface="Calibri" panose="020F0502020204030204" pitchFamily="34" charset="0"/>
              <a:cs typeface="B Nazanin" panose="00000400000000000000" pitchFamily="2" charset="-78"/>
            </a:endParaRPr>
          </a:p>
          <a:p>
            <a:pPr rtl="1"/>
            <a:r>
              <a:rPr lang="en-US" dirty="0"/>
              <a:t> </a:t>
            </a:r>
          </a:p>
          <a:p>
            <a:pPr marL="342900" indent="-342900" algn="just" defTabSz="452438" rtl="1">
              <a:buFont typeface="Wingdings" panose="05000000000000000000" pitchFamily="2" charset="2"/>
              <a:buChar char="§"/>
            </a:pPr>
            <a:endParaRPr lang="en-US" sz="2000" b="1" dirty="0">
              <a:solidFill>
                <a:srgbClr val="250B6F"/>
              </a:solidFill>
              <a:latin typeface="Calibri" panose="020F0502020204030204" pitchFamily="34" charset="0"/>
              <a:ea typeface="Calibri" panose="020F0502020204030204" pitchFamily="34" charset="0"/>
              <a:cs typeface="B Nazanin" panose="00000400000000000000" pitchFamily="2" charset="-78"/>
            </a:endParaRPr>
          </a:p>
          <a:p>
            <a:pPr marL="342900" indent="-342900" algn="r" defTabSz="452438" rtl="1">
              <a:buFont typeface="Wingdings" panose="05000000000000000000" pitchFamily="2" charset="2"/>
              <a:buChar char="§"/>
            </a:pPr>
            <a:endParaRPr lang="en-US" dirty="0"/>
          </a:p>
          <a:p>
            <a:pPr marL="342900" indent="-342900" algn="r" defTabSz="452438" rtl="1">
              <a:buFont typeface="Wingdings" panose="05000000000000000000" pitchFamily="2" charset="2"/>
              <a:buChar char="§"/>
            </a:pPr>
            <a:endParaRPr lang="en-US" sz="2000" b="1" dirty="0">
              <a:solidFill>
                <a:srgbClr val="250B6F"/>
              </a:solidFill>
              <a:latin typeface="Calibri" panose="020F0502020204030204" pitchFamily="34" charset="0"/>
              <a:ea typeface="Calibri" panose="020F0502020204030204" pitchFamily="34" charset="0"/>
              <a:cs typeface="B Nazanin" panose="00000400000000000000" pitchFamily="2" charset="-78"/>
            </a:endParaRPr>
          </a:p>
          <a:p>
            <a:pPr marL="342900" lvl="0" indent="-342900" algn="r" defTabSz="452438" rtl="1">
              <a:buFont typeface="Wingdings" panose="05000000000000000000" pitchFamily="2" charset="2"/>
              <a:buChar char="§"/>
            </a:pPr>
            <a:endParaRPr lang="en-US" dirty="0"/>
          </a:p>
        </p:txBody>
      </p:sp>
    </p:spTree>
    <p:extLst>
      <p:ext uri="{BB962C8B-B14F-4D97-AF65-F5344CB8AC3E}">
        <p14:creationId xmlns:p14="http://schemas.microsoft.com/office/powerpoint/2010/main" val="2522298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2A3C859C-EA4B-48B7-8E17-2A000A4DE13B}"/>
              </a:ext>
            </a:extLst>
          </p:cNvPr>
          <p:cNvSpPr/>
          <p:nvPr/>
        </p:nvSpPr>
        <p:spPr>
          <a:xfrm>
            <a:off x="5943495" y="1212164"/>
            <a:ext cx="184730" cy="470000"/>
          </a:xfrm>
          <a:prstGeom prst="rect">
            <a:avLst/>
          </a:prstGeom>
        </p:spPr>
        <p:txBody>
          <a:bodyPr wrap="none">
            <a:spAutoFit/>
          </a:bodyPr>
          <a:lstStyle/>
          <a:p>
            <a:pPr lvl="0" algn="ctr" rtl="1">
              <a:lnSpc>
                <a:spcPct val="107000"/>
              </a:lnSpc>
              <a:spcAft>
                <a:spcPts val="800"/>
              </a:spcAft>
            </a:pPr>
            <a:endParaRPr lang="en-US" sz="2400" dirty="0">
              <a:solidFill>
                <a:srgbClr val="250B6F"/>
              </a:solidFill>
              <a:latin typeface="Calibri" panose="020F0502020204030204" pitchFamily="34" charset="0"/>
              <a:ea typeface="Calibri" panose="020F0502020204030204" pitchFamily="34" charset="0"/>
              <a:cs typeface="B Titr" panose="00000700000000000000" pitchFamily="2" charset="-78"/>
            </a:endParaRPr>
          </a:p>
        </p:txBody>
      </p:sp>
      <p:sp>
        <p:nvSpPr>
          <p:cNvPr id="3" name="Rectangle 2">
            <a:extLst>
              <a:ext uri="{FF2B5EF4-FFF2-40B4-BE49-F238E27FC236}">
                <a16:creationId xmlns:a16="http://schemas.microsoft.com/office/drawing/2014/main" xmlns="" id="{2A3C859C-EA4B-48B7-8E17-2A000A4DE13B}"/>
              </a:ext>
            </a:extLst>
          </p:cNvPr>
          <p:cNvSpPr/>
          <p:nvPr/>
        </p:nvSpPr>
        <p:spPr>
          <a:xfrm>
            <a:off x="-58373" y="1447164"/>
            <a:ext cx="11501931" cy="2811026"/>
          </a:xfrm>
          <a:prstGeom prst="rect">
            <a:avLst/>
          </a:prstGeom>
        </p:spPr>
        <p:txBody>
          <a:bodyPr wrap="none">
            <a:spAutoFit/>
          </a:bodyPr>
          <a:lstStyle/>
          <a:p>
            <a:pPr lvl="0" algn="r" rtl="1">
              <a:lnSpc>
                <a:spcPct val="150000"/>
              </a:lnSpc>
              <a:spcAft>
                <a:spcPts val="800"/>
              </a:spcAft>
            </a:pPr>
            <a:r>
              <a:rPr lang="fa-IR" sz="2000" b="1" dirty="0" smtClean="0">
                <a:solidFill>
                  <a:srgbClr val="250B6F"/>
                </a:solidFill>
                <a:latin typeface="Calibri" panose="020F0502020204030204" pitchFamily="34" charset="0"/>
                <a:ea typeface="Calibri" panose="020F0502020204030204" pitchFamily="34" charset="0"/>
                <a:cs typeface="B Nazanin" panose="00000400000000000000" pitchFamily="2" charset="-78"/>
              </a:rPr>
              <a:t>ب- </a:t>
            </a:r>
            <a:r>
              <a:rPr lang="fa-IR" sz="2000" b="1" dirty="0">
                <a:solidFill>
                  <a:srgbClr val="250B6F"/>
                </a:solidFill>
                <a:latin typeface="Calibri" panose="020F0502020204030204" pitchFamily="34" charset="0"/>
                <a:ea typeface="Calibri" panose="020F0502020204030204" pitchFamily="34" charset="0"/>
                <a:cs typeface="B Nazanin" panose="00000400000000000000" pitchFamily="2" charset="-78"/>
              </a:rPr>
              <a:t>در مادران فاقد هر گونه مورد نیازمند مراقبت ویژه در صورتی که مادر در دورۀ بارداری تا پس از زایمان در زمان تعیین </a:t>
            </a:r>
            <a:r>
              <a:rPr lang="fa-IR" sz="2000" b="1" dirty="0" smtClean="0">
                <a:solidFill>
                  <a:srgbClr val="250B6F"/>
                </a:solidFill>
                <a:latin typeface="Calibri" panose="020F0502020204030204" pitchFamily="34" charset="0"/>
                <a:ea typeface="Calibri" panose="020F0502020204030204" pitchFamily="34" charset="0"/>
                <a:cs typeface="B Nazanin" panose="00000400000000000000" pitchFamily="2" charset="-78"/>
              </a:rPr>
              <a:t>شده</a:t>
            </a:r>
          </a:p>
          <a:p>
            <a:pPr lvl="0" algn="r" rtl="1">
              <a:lnSpc>
                <a:spcPct val="150000"/>
              </a:lnSpc>
              <a:spcAft>
                <a:spcPts val="800"/>
              </a:spcAft>
            </a:pPr>
            <a:r>
              <a:rPr lang="fa-IR" sz="2000" b="1" dirty="0">
                <a:solidFill>
                  <a:srgbClr val="250B6F"/>
                </a:solidFill>
                <a:latin typeface="Calibri" panose="020F0502020204030204" pitchFamily="34" charset="0"/>
                <a:ea typeface="Calibri" panose="020F0502020204030204" pitchFamily="34" charset="0"/>
                <a:cs typeface="B Nazanin" panose="00000400000000000000" pitchFamily="2" charset="-78"/>
              </a:rPr>
              <a:t> جهت دریافت </a:t>
            </a:r>
            <a:r>
              <a:rPr lang="fa-IR" sz="2000" b="1" dirty="0">
                <a:solidFill>
                  <a:schemeClr val="accent5"/>
                </a:solidFill>
                <a:latin typeface="Calibri" panose="020F0502020204030204" pitchFamily="34" charset="0"/>
                <a:ea typeface="Calibri" panose="020F0502020204030204" pitchFamily="34" charset="0"/>
                <a:cs typeface="B Nazanin" panose="00000400000000000000" pitchFamily="2" charset="-78"/>
              </a:rPr>
              <a:t>مراقبت های معمول </a:t>
            </a:r>
            <a:r>
              <a:rPr lang="fa-IR" sz="2000" b="1" dirty="0">
                <a:solidFill>
                  <a:srgbClr val="250B6F"/>
                </a:solidFill>
                <a:latin typeface="Calibri" panose="020F0502020204030204" pitchFamily="34" charset="0"/>
                <a:ea typeface="Calibri" panose="020F0502020204030204" pitchFamily="34" charset="0"/>
                <a:cs typeface="B Nazanin" panose="00000400000000000000" pitchFamily="2" charset="-78"/>
              </a:rPr>
              <a:t>مراجعه نمی کند یا از دریافت مراقبت ها اجتناب یا از دریافت مراقبت ها اجتناب می نماید،</a:t>
            </a:r>
          </a:p>
          <a:p>
            <a:pPr algn="r" rtl="1">
              <a:lnSpc>
                <a:spcPct val="150000"/>
              </a:lnSpc>
              <a:spcAft>
                <a:spcPts val="800"/>
              </a:spcAft>
            </a:pPr>
            <a:r>
              <a:rPr lang="fa-IR" b="1" dirty="0" smtClean="0"/>
              <a:t> </a:t>
            </a:r>
            <a:r>
              <a:rPr lang="fa-IR" sz="2000" b="1" dirty="0">
                <a:solidFill>
                  <a:schemeClr val="accent1"/>
                </a:solidFill>
                <a:latin typeface="Calibri" panose="020F0502020204030204" pitchFamily="34" charset="0"/>
                <a:ea typeface="Calibri" panose="020F0502020204030204" pitchFamily="34" charset="0"/>
                <a:cs typeface="B Nazanin" panose="00000400000000000000" pitchFamily="2" charset="-78"/>
              </a:rPr>
              <a:t>پیگیری تلفنی در سه نوبت با فواصل منطقی</a:t>
            </a:r>
            <a:r>
              <a:rPr lang="fa-IR" sz="2000" b="1" dirty="0">
                <a:solidFill>
                  <a:srgbClr val="250B6F"/>
                </a:solidFill>
                <a:latin typeface="Calibri" panose="020F0502020204030204" pitchFamily="34" charset="0"/>
                <a:ea typeface="Calibri" panose="020F0502020204030204" pitchFamily="34" charset="0"/>
                <a:cs typeface="B Nazanin" panose="00000400000000000000" pitchFamily="2" charset="-78"/>
              </a:rPr>
              <a:t>، مشروط به اطمینان از دریافت تماس توسط مادر یا خانواده و ثبت در پروندۀ </a:t>
            </a:r>
            <a:r>
              <a:rPr lang="fa-IR" sz="2000" b="1" dirty="0" smtClean="0">
                <a:solidFill>
                  <a:srgbClr val="250B6F"/>
                </a:solidFill>
                <a:latin typeface="Calibri" panose="020F0502020204030204" pitchFamily="34" charset="0"/>
                <a:ea typeface="Calibri" panose="020F0502020204030204" pitchFamily="34" charset="0"/>
                <a:cs typeface="B Nazanin" panose="00000400000000000000" pitchFamily="2" charset="-78"/>
              </a:rPr>
              <a:t>الکترونیک</a:t>
            </a:r>
          </a:p>
          <a:p>
            <a:pPr algn="r" rtl="1">
              <a:lnSpc>
                <a:spcPct val="150000"/>
              </a:lnSpc>
              <a:spcAft>
                <a:spcPts val="800"/>
              </a:spcAft>
            </a:pPr>
            <a:r>
              <a:rPr lang="fa-IR" sz="2000" b="1" dirty="0" smtClean="0">
                <a:solidFill>
                  <a:srgbClr val="250B6F"/>
                </a:solidFill>
                <a:latin typeface="Calibri" panose="020F0502020204030204" pitchFamily="34" charset="0"/>
                <a:ea typeface="Calibri" panose="020F0502020204030204" pitchFamily="34" charset="0"/>
                <a:cs typeface="B Nazanin" panose="00000400000000000000" pitchFamily="2" charset="-78"/>
              </a:rPr>
              <a:t>،سپس هماهنگی با مسئول و مامای مرکز و کارشناس سلامت مادران </a:t>
            </a:r>
          </a:p>
          <a:p>
            <a:pPr algn="r" rtl="1">
              <a:lnSpc>
                <a:spcPct val="150000"/>
              </a:lnSpc>
              <a:spcAft>
                <a:spcPts val="800"/>
              </a:spcAft>
            </a:pPr>
            <a:endParaRPr lang="en-US" sz="2000" b="1" dirty="0">
              <a:solidFill>
                <a:srgbClr val="250B6F"/>
              </a:solidFill>
              <a:latin typeface="Calibri" panose="020F0502020204030204" pitchFamily="34" charset="0"/>
              <a:ea typeface="Calibri" panose="020F0502020204030204" pitchFamily="34" charset="0"/>
              <a:cs typeface="B Nazanin" panose="00000400000000000000" pitchFamily="2" charset="-78"/>
            </a:endParaRPr>
          </a:p>
        </p:txBody>
      </p:sp>
    </p:spTree>
    <p:extLst>
      <p:ext uri="{BB962C8B-B14F-4D97-AF65-F5344CB8AC3E}">
        <p14:creationId xmlns:p14="http://schemas.microsoft.com/office/powerpoint/2010/main" val="2461401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2A3C859C-EA4B-48B7-8E17-2A000A4DE13B}"/>
              </a:ext>
            </a:extLst>
          </p:cNvPr>
          <p:cNvSpPr/>
          <p:nvPr/>
        </p:nvSpPr>
        <p:spPr>
          <a:xfrm>
            <a:off x="0" y="1708249"/>
            <a:ext cx="11490593" cy="3067506"/>
          </a:xfrm>
          <a:prstGeom prst="rect">
            <a:avLst/>
          </a:prstGeom>
        </p:spPr>
        <p:txBody>
          <a:bodyPr wrap="square">
            <a:spAutoFit/>
          </a:bodyPr>
          <a:lstStyle/>
          <a:p>
            <a:pPr lvl="0" algn="r" rtl="1">
              <a:lnSpc>
                <a:spcPct val="150000"/>
              </a:lnSpc>
              <a:spcAft>
                <a:spcPts val="800"/>
              </a:spcAft>
            </a:pPr>
            <a:r>
              <a:rPr lang="fa-IR" sz="2000" b="1" u="sng" dirty="0">
                <a:solidFill>
                  <a:srgbClr val="250B6F"/>
                </a:solidFill>
                <a:latin typeface="Calibri" panose="020F0502020204030204" pitchFamily="34" charset="0"/>
                <a:ea typeface="Calibri" panose="020F0502020204030204" pitchFamily="34" charset="0"/>
                <a:cs typeface="B Nazanin" panose="00000400000000000000" pitchFamily="2" charset="-78"/>
              </a:rPr>
              <a:t>ج-در مادرانی که به هر دلیل نیازمند مراقبت ویژه هستند</a:t>
            </a:r>
            <a:r>
              <a:rPr lang="fa-IR" sz="2000" b="1" dirty="0">
                <a:solidFill>
                  <a:srgbClr val="250B6F"/>
                </a:solidFill>
                <a:latin typeface="Calibri" panose="020F0502020204030204" pitchFamily="34" charset="0"/>
                <a:ea typeface="Calibri" panose="020F0502020204030204" pitchFamily="34" charset="0"/>
                <a:cs typeface="B Nazanin" panose="00000400000000000000" pitchFamily="2" charset="-78"/>
              </a:rPr>
              <a:t>، در صورت عدم مراجعه جهت دریافت مراقبت های معمول یا بی توجهی </a:t>
            </a:r>
            <a:endParaRPr lang="fa-IR" sz="2000" b="1" dirty="0" smtClean="0">
              <a:solidFill>
                <a:srgbClr val="250B6F"/>
              </a:solidFill>
              <a:latin typeface="Calibri" panose="020F0502020204030204" pitchFamily="34" charset="0"/>
              <a:ea typeface="Calibri" panose="020F0502020204030204" pitchFamily="34" charset="0"/>
              <a:cs typeface="B Nazanin" panose="00000400000000000000" pitchFamily="2" charset="-78"/>
            </a:endParaRPr>
          </a:p>
          <a:p>
            <a:pPr lvl="0" algn="just" rtl="1">
              <a:lnSpc>
                <a:spcPct val="150000"/>
              </a:lnSpc>
              <a:spcAft>
                <a:spcPts val="800"/>
              </a:spcAft>
              <a:tabLst>
                <a:tab pos="10675938" algn="l"/>
              </a:tabLst>
            </a:pPr>
            <a:r>
              <a:rPr lang="fa-IR" sz="2000" b="1" dirty="0">
                <a:solidFill>
                  <a:srgbClr val="250B6F"/>
                </a:solidFill>
                <a:latin typeface="Calibri" panose="020F0502020204030204" pitchFamily="34" charset="0"/>
                <a:ea typeface="Calibri" panose="020F0502020204030204" pitchFamily="34" charset="0"/>
                <a:cs typeface="B Nazanin" panose="00000400000000000000" pitchFamily="2" charset="-78"/>
              </a:rPr>
              <a:t>به ارجاعات، توجیه کامل مادر و خانواده وی به ویژه همسر توسط پرسنل متولی مراقبت مادر باردار (بهورز/ ماما/ ماما مراقب) </a:t>
            </a:r>
            <a:r>
              <a:rPr lang="fa-IR" sz="2000" b="1" dirty="0" smtClean="0">
                <a:solidFill>
                  <a:srgbClr val="250B6F"/>
                </a:solidFill>
                <a:latin typeface="Calibri" panose="020F0502020204030204" pitchFamily="34" charset="0"/>
                <a:ea typeface="Calibri" panose="020F0502020204030204" pitchFamily="34" charset="0"/>
                <a:cs typeface="B Nazanin" panose="00000400000000000000" pitchFamily="2" charset="-78"/>
              </a:rPr>
              <a:t>و </a:t>
            </a:r>
            <a:r>
              <a:rPr lang="fa-IR" sz="2000" b="1" dirty="0">
                <a:solidFill>
                  <a:srgbClr val="250B6F"/>
                </a:solidFill>
                <a:latin typeface="Calibri" panose="020F0502020204030204" pitchFamily="34" charset="0"/>
                <a:ea typeface="Calibri" panose="020F0502020204030204" pitchFamily="34" charset="0"/>
                <a:cs typeface="B Nazanin" panose="00000400000000000000" pitchFamily="2" charset="-78"/>
              </a:rPr>
              <a:t>پزشک</a:t>
            </a:r>
            <a:r>
              <a:rPr lang="fa-IR" b="1" dirty="0"/>
              <a:t> </a:t>
            </a:r>
            <a:r>
              <a:rPr lang="fa-IR" sz="2000" b="1" dirty="0">
                <a:solidFill>
                  <a:srgbClr val="250B6F"/>
                </a:solidFill>
                <a:latin typeface="Calibri" panose="020F0502020204030204" pitchFamily="34" charset="0"/>
                <a:ea typeface="Calibri" panose="020F0502020204030204" pitchFamily="34" charset="0"/>
                <a:cs typeface="B Nazanin" panose="00000400000000000000" pitchFamily="2" charset="-78"/>
              </a:rPr>
              <a:t>مرکز صورت پذیرد و سه نوبت پیگیری انجام و ثبت گردد. فواصل زمانی سه بار پیگیری بستگی به وضعیت و </a:t>
            </a:r>
            <a:r>
              <a:rPr lang="fa-IR" sz="2000" b="1" dirty="0" smtClean="0">
                <a:solidFill>
                  <a:srgbClr val="250B6F"/>
                </a:solidFill>
                <a:latin typeface="Calibri" panose="020F0502020204030204" pitchFamily="34" charset="0"/>
                <a:ea typeface="Calibri" panose="020F0502020204030204" pitchFamily="34" charset="0"/>
                <a:cs typeface="B Nazanin" panose="00000400000000000000" pitchFamily="2" charset="-78"/>
              </a:rPr>
              <a:t>شرایط </a:t>
            </a:r>
            <a:r>
              <a:rPr lang="fa-IR" sz="2000" b="1" dirty="0">
                <a:solidFill>
                  <a:srgbClr val="250B6F"/>
                </a:solidFill>
                <a:latin typeface="Calibri" panose="020F0502020204030204" pitchFamily="34" charset="0"/>
                <a:ea typeface="Calibri" panose="020F0502020204030204" pitchFamily="34" charset="0"/>
                <a:cs typeface="B Nazanin" panose="00000400000000000000" pitchFamily="2" charset="-78"/>
              </a:rPr>
              <a:t>جسمانی مادر از نظر فوریت مراقبت ها و نوع ارجاع دارد و باید به نحوی باشد که زمان از دست نرفته و اقدامات لازم برای مادر با تاخیر مواجه نشود.</a:t>
            </a:r>
            <a:endParaRPr lang="en-US" sz="2000" b="1" dirty="0">
              <a:solidFill>
                <a:srgbClr val="250B6F"/>
              </a:solidFill>
              <a:latin typeface="Calibri" panose="020F0502020204030204" pitchFamily="34" charset="0"/>
              <a:ea typeface="Calibri" panose="020F0502020204030204" pitchFamily="34" charset="0"/>
              <a:cs typeface="B Nazanin" panose="00000400000000000000" pitchFamily="2" charset="-78"/>
            </a:endParaRPr>
          </a:p>
          <a:p>
            <a:pPr lvl="0" algn="r" rtl="1">
              <a:lnSpc>
                <a:spcPct val="150000"/>
              </a:lnSpc>
              <a:spcAft>
                <a:spcPts val="800"/>
              </a:spcAft>
            </a:pPr>
            <a:r>
              <a:rPr lang="fa-IR" sz="2000" b="1" dirty="0">
                <a:solidFill>
                  <a:srgbClr val="250B6F"/>
                </a:solidFill>
                <a:latin typeface="Calibri" panose="020F0502020204030204" pitchFamily="34" charset="0"/>
                <a:ea typeface="Calibri" panose="020F0502020204030204" pitchFamily="34" charset="0"/>
                <a:cs typeface="B Nazanin" panose="00000400000000000000" pitchFamily="2" charset="-78"/>
              </a:rPr>
              <a:t>در صورت عدم احراز نتیجه، مطابق دستور عمل شماره 26 استانی به منظور پی گیری در سطح بالاتر به رابط سلامت </a:t>
            </a:r>
            <a:r>
              <a:rPr lang="fa-IR" sz="2000" b="1" dirty="0" smtClean="0">
                <a:solidFill>
                  <a:srgbClr val="250B6F"/>
                </a:solidFill>
                <a:latin typeface="Calibri" panose="020F0502020204030204" pitchFamily="34" charset="0"/>
                <a:ea typeface="Calibri" panose="020F0502020204030204" pitchFamily="34" charset="0"/>
                <a:cs typeface="B Nazanin" panose="00000400000000000000" pitchFamily="2" charset="-78"/>
              </a:rPr>
              <a:t>مادران   شهرستان </a:t>
            </a:r>
            <a:r>
              <a:rPr lang="fa-IR" sz="2000" b="1" dirty="0">
                <a:solidFill>
                  <a:schemeClr val="accent5"/>
                </a:solidFill>
                <a:latin typeface="Calibri" panose="020F0502020204030204" pitchFamily="34" charset="0"/>
                <a:ea typeface="Calibri" panose="020F0502020204030204" pitchFamily="34" charset="0"/>
                <a:cs typeface="B Nazanin" panose="00000400000000000000" pitchFamily="2" charset="-78"/>
              </a:rPr>
              <a:t>(کارشناس برنامه سلامت مادران ستاد شهرستان) </a:t>
            </a:r>
            <a:r>
              <a:rPr lang="fa-IR" sz="2000" b="1" dirty="0">
                <a:solidFill>
                  <a:srgbClr val="250B6F"/>
                </a:solidFill>
                <a:latin typeface="Calibri" panose="020F0502020204030204" pitchFamily="34" charset="0"/>
                <a:ea typeface="Calibri" panose="020F0502020204030204" pitchFamily="34" charset="0"/>
                <a:cs typeface="B Nazanin" panose="00000400000000000000" pitchFamily="2" charset="-78"/>
              </a:rPr>
              <a:t>گزارش و پیگیری لازم صورت گیرد. </a:t>
            </a:r>
          </a:p>
        </p:txBody>
      </p:sp>
    </p:spTree>
    <p:extLst>
      <p:ext uri="{BB962C8B-B14F-4D97-AF65-F5344CB8AC3E}">
        <p14:creationId xmlns:p14="http://schemas.microsoft.com/office/powerpoint/2010/main" val="1292217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2A3C859C-EA4B-48B7-8E17-2A000A4DE13B}"/>
              </a:ext>
            </a:extLst>
          </p:cNvPr>
          <p:cNvSpPr/>
          <p:nvPr/>
        </p:nvSpPr>
        <p:spPr>
          <a:xfrm>
            <a:off x="580221" y="2093839"/>
            <a:ext cx="11611779" cy="2041585"/>
          </a:xfrm>
          <a:prstGeom prst="rect">
            <a:avLst/>
          </a:prstGeom>
        </p:spPr>
        <p:txBody>
          <a:bodyPr wrap="square">
            <a:spAutoFit/>
          </a:bodyPr>
          <a:lstStyle/>
          <a:p>
            <a:pPr algn="r" rtl="1"/>
            <a:r>
              <a:rPr lang="fa-IR" sz="2000" b="1" dirty="0">
                <a:solidFill>
                  <a:schemeClr val="accent6">
                    <a:lumMod val="75000"/>
                  </a:schemeClr>
                </a:solidFill>
                <a:latin typeface="Calibri" panose="020F0502020204030204" pitchFamily="34" charset="0"/>
                <a:ea typeface="Calibri" panose="020F0502020204030204" pitchFamily="34" charset="0"/>
                <a:cs typeface="B Nazanin" panose="00000400000000000000" pitchFamily="2" charset="-78"/>
              </a:rPr>
              <a:t>د-در صورت عدم مراجعه یا بی توجهی مادران فوق به ارجاعات علیرغم پیگیری و تماس رابط سلامت مادران، پیگیری تیمی درب منزل برای موارد ذیل فعال گردد:</a:t>
            </a:r>
            <a:endParaRPr lang="en-US" sz="2000" b="1" dirty="0">
              <a:solidFill>
                <a:schemeClr val="accent6">
                  <a:lumMod val="75000"/>
                </a:schemeClr>
              </a:solidFill>
              <a:latin typeface="Calibri" panose="020F0502020204030204" pitchFamily="34" charset="0"/>
              <a:ea typeface="Calibri" panose="020F0502020204030204" pitchFamily="34" charset="0"/>
              <a:cs typeface="B Nazanin" panose="00000400000000000000" pitchFamily="2" charset="-78"/>
            </a:endParaRPr>
          </a:p>
          <a:p>
            <a:pPr algn="r" rtl="1">
              <a:lnSpc>
                <a:spcPct val="150000"/>
              </a:lnSpc>
              <a:spcAft>
                <a:spcPts val="800"/>
              </a:spcAft>
            </a:pPr>
            <a:r>
              <a:rPr lang="fa-IR" sz="2000" b="1" dirty="0">
                <a:solidFill>
                  <a:srgbClr val="250B6F"/>
                </a:solidFill>
                <a:latin typeface="Calibri" panose="020F0502020204030204" pitchFamily="34" charset="0"/>
                <a:ea typeface="Calibri" panose="020F0502020204030204" pitchFamily="34" charset="0"/>
                <a:cs typeface="B Nazanin" panose="00000400000000000000" pitchFamily="2" charset="-78"/>
              </a:rPr>
              <a:t>ابتلا مادر به بیماری های زمینه ای شامل: بیماری قلبی، دیابت کنترل نشده، فشارخون بالای کنترل نشده، نمایه توده بدنی بیشتر از 30 در قبل یا اوایل بارداری </a:t>
            </a:r>
          </a:p>
          <a:p>
            <a:pPr lvl="0" algn="r" rtl="1"/>
            <a:r>
              <a:rPr lang="fa-IR" sz="2000" b="1" dirty="0">
                <a:solidFill>
                  <a:srgbClr val="250B6F"/>
                </a:solidFill>
                <a:latin typeface="Calibri" panose="020F0502020204030204" pitchFamily="34" charset="0"/>
                <a:ea typeface="Calibri" panose="020F0502020204030204" pitchFamily="34" charset="0"/>
                <a:cs typeface="B Nazanin" panose="00000400000000000000" pitchFamily="2" charset="-78"/>
              </a:rPr>
              <a:t>عدم توجه به ارجاعات فوری و ممانعت ها و اجتناب هایی که جان مادر را تهدید می </a:t>
            </a:r>
            <a:r>
              <a:rPr lang="fa-IR" sz="2000" b="1" dirty="0" smtClean="0">
                <a:solidFill>
                  <a:srgbClr val="250B6F"/>
                </a:solidFill>
                <a:latin typeface="Calibri" panose="020F0502020204030204" pitchFamily="34" charset="0"/>
                <a:ea typeface="Calibri" panose="020F0502020204030204" pitchFamily="34" charset="0"/>
                <a:cs typeface="B Nazanin" panose="00000400000000000000" pitchFamily="2" charset="-78"/>
              </a:rPr>
              <a:t>کند.</a:t>
            </a:r>
            <a:endParaRPr lang="en-US" sz="2000" b="1" dirty="0">
              <a:solidFill>
                <a:srgbClr val="250B6F"/>
              </a:solidFill>
              <a:latin typeface="Calibri" panose="020F0502020204030204" pitchFamily="34" charset="0"/>
              <a:ea typeface="Calibri" panose="020F0502020204030204" pitchFamily="34" charset="0"/>
              <a:cs typeface="B Nazanin" panose="00000400000000000000" pitchFamily="2" charset="-78"/>
            </a:endParaRPr>
          </a:p>
        </p:txBody>
      </p:sp>
    </p:spTree>
    <p:extLst>
      <p:ext uri="{BB962C8B-B14F-4D97-AF65-F5344CB8AC3E}">
        <p14:creationId xmlns:p14="http://schemas.microsoft.com/office/powerpoint/2010/main" val="1874700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2A3C859C-EA4B-48B7-8E17-2A000A4DE13B}"/>
              </a:ext>
            </a:extLst>
          </p:cNvPr>
          <p:cNvSpPr/>
          <p:nvPr/>
        </p:nvSpPr>
        <p:spPr>
          <a:xfrm>
            <a:off x="4617043" y="1212164"/>
            <a:ext cx="2837636" cy="421654"/>
          </a:xfrm>
          <a:prstGeom prst="rect">
            <a:avLst/>
          </a:prstGeom>
        </p:spPr>
        <p:txBody>
          <a:bodyPr wrap="none">
            <a:spAutoFit/>
          </a:bodyPr>
          <a:lstStyle/>
          <a:p>
            <a:pPr lvl="0" algn="ctr" rtl="1">
              <a:lnSpc>
                <a:spcPct val="107000"/>
              </a:lnSpc>
              <a:spcAft>
                <a:spcPts val="800"/>
              </a:spcAft>
            </a:pPr>
            <a:r>
              <a:rPr lang="fa-IR" sz="2000" dirty="0">
                <a:solidFill>
                  <a:srgbClr val="250B6F"/>
                </a:solidFill>
                <a:latin typeface="Calibri" panose="020F0502020204030204" pitchFamily="34" charset="0"/>
                <a:ea typeface="Calibri" panose="020F0502020204030204" pitchFamily="34" charset="0"/>
                <a:cs typeface="B Titr" panose="00000700000000000000" pitchFamily="2" charset="-78"/>
              </a:rPr>
              <a:t>دستور عمل شماره 27 استانی </a:t>
            </a:r>
            <a:endParaRPr lang="en-US" sz="2000" dirty="0">
              <a:solidFill>
                <a:srgbClr val="250B6F"/>
              </a:solidFill>
              <a:latin typeface="Calibri" panose="020F0502020204030204" pitchFamily="34" charset="0"/>
              <a:ea typeface="Calibri" panose="020F0502020204030204" pitchFamily="34" charset="0"/>
              <a:cs typeface="B Titr" panose="00000700000000000000" pitchFamily="2" charset="-78"/>
            </a:endParaRPr>
          </a:p>
        </p:txBody>
      </p:sp>
      <p:sp>
        <p:nvSpPr>
          <p:cNvPr id="3" name="Rectangle 2">
            <a:extLst>
              <a:ext uri="{FF2B5EF4-FFF2-40B4-BE49-F238E27FC236}">
                <a16:creationId xmlns:a16="http://schemas.microsoft.com/office/drawing/2014/main" xmlns="" id="{2A3C859C-EA4B-48B7-8E17-2A000A4DE13B}"/>
              </a:ext>
            </a:extLst>
          </p:cNvPr>
          <p:cNvSpPr/>
          <p:nvPr/>
        </p:nvSpPr>
        <p:spPr>
          <a:xfrm>
            <a:off x="-9864313" y="2053990"/>
            <a:ext cx="22056313" cy="2811026"/>
          </a:xfrm>
          <a:prstGeom prst="rect">
            <a:avLst/>
          </a:prstGeom>
        </p:spPr>
        <p:txBody>
          <a:bodyPr wrap="square">
            <a:spAutoFit/>
          </a:bodyPr>
          <a:lstStyle/>
          <a:p>
            <a:pPr lvl="0" algn="r" rtl="1">
              <a:lnSpc>
                <a:spcPct val="150000"/>
              </a:lnSpc>
              <a:spcAft>
                <a:spcPts val="800"/>
              </a:spcAft>
            </a:pPr>
            <a:r>
              <a:rPr lang="fa-IR" sz="2000" b="1" dirty="0">
                <a:solidFill>
                  <a:srgbClr val="250B6F"/>
                </a:solidFill>
                <a:latin typeface="Calibri" panose="020F0502020204030204" pitchFamily="34" charset="0"/>
                <a:ea typeface="Calibri" panose="020F0502020204030204" pitchFamily="34" charset="0"/>
                <a:cs typeface="B Nazanin" panose="00000400000000000000" pitchFamily="2" charset="-78"/>
              </a:rPr>
              <a:t>کلیه ی مادران باردار 40 ساله و بالاتر، در نیمه اول بارداری به متخصص قلب و عروق و در صورت فقدان متخصص قلب و عروق در شهرستان</a:t>
            </a:r>
            <a:r>
              <a:rPr lang="fa-IR" b="1" dirty="0" smtClean="0"/>
              <a:t>،</a:t>
            </a:r>
          </a:p>
          <a:p>
            <a:pPr algn="r" rtl="1">
              <a:lnSpc>
                <a:spcPct val="150000"/>
              </a:lnSpc>
              <a:spcAft>
                <a:spcPts val="800"/>
              </a:spcAft>
            </a:pPr>
            <a:r>
              <a:rPr lang="fa-IR" b="1" dirty="0" smtClean="0"/>
              <a:t> </a:t>
            </a:r>
            <a:r>
              <a:rPr lang="fa-IR" sz="2000" b="1" dirty="0">
                <a:solidFill>
                  <a:srgbClr val="250B6F"/>
                </a:solidFill>
                <a:latin typeface="Calibri" panose="020F0502020204030204" pitchFamily="34" charset="0"/>
                <a:ea typeface="Calibri" panose="020F0502020204030204" pitchFamily="34" charset="0"/>
                <a:cs typeface="B Nazanin" panose="00000400000000000000" pitchFamily="2" charset="-78"/>
              </a:rPr>
              <a:t>به متخصص داخلی ارجاع گردند. این مورد برای خانم های گروه هدف مراقبت پیش از بارداری 40 ساله و بالاتر نیز اجرا می گردد. </a:t>
            </a:r>
            <a:endParaRPr lang="fa-IR" sz="2000" b="1" dirty="0" smtClean="0">
              <a:solidFill>
                <a:srgbClr val="250B6F"/>
              </a:solidFill>
              <a:latin typeface="Calibri" panose="020F0502020204030204" pitchFamily="34" charset="0"/>
              <a:ea typeface="Calibri" panose="020F0502020204030204" pitchFamily="34" charset="0"/>
              <a:cs typeface="B Nazanin" panose="00000400000000000000" pitchFamily="2" charset="-78"/>
            </a:endParaRPr>
          </a:p>
          <a:p>
            <a:pPr algn="r" rtl="1">
              <a:lnSpc>
                <a:spcPct val="150000"/>
              </a:lnSpc>
              <a:spcAft>
                <a:spcPts val="800"/>
              </a:spcAft>
            </a:pPr>
            <a:r>
              <a:rPr lang="fa-IR" sz="2000" b="1" dirty="0">
                <a:solidFill>
                  <a:srgbClr val="250B6F"/>
                </a:solidFill>
                <a:latin typeface="Calibri" panose="020F0502020204030204" pitchFamily="34" charset="0"/>
                <a:ea typeface="Calibri" panose="020F0502020204030204" pitchFamily="34" charset="0"/>
                <a:cs typeface="B Nazanin" panose="00000400000000000000" pitchFamily="2" charset="-78"/>
              </a:rPr>
              <a:t>معاینات معمول قلب مادران باردار پیشگفت که بایستی مشابه سایر مادران باردار، در اولین ویزیت مادر و حداکثر تا یک هفته پس از تشکیل </a:t>
            </a:r>
            <a:endParaRPr lang="fa-IR" sz="2000" b="1" dirty="0" smtClean="0">
              <a:solidFill>
                <a:srgbClr val="250B6F"/>
              </a:solidFill>
              <a:latin typeface="Calibri" panose="020F0502020204030204" pitchFamily="34" charset="0"/>
              <a:ea typeface="Calibri" panose="020F0502020204030204" pitchFamily="34" charset="0"/>
              <a:cs typeface="B Nazanin" panose="00000400000000000000" pitchFamily="2" charset="-78"/>
            </a:endParaRPr>
          </a:p>
          <a:p>
            <a:pPr algn="r" rtl="1">
              <a:lnSpc>
                <a:spcPct val="150000"/>
              </a:lnSpc>
              <a:spcAft>
                <a:spcPts val="800"/>
              </a:spcAft>
            </a:pPr>
            <a:r>
              <a:rPr lang="fa-IR" sz="2000" b="1" dirty="0">
                <a:solidFill>
                  <a:srgbClr val="250B6F"/>
                </a:solidFill>
                <a:latin typeface="Calibri" panose="020F0502020204030204" pitchFamily="34" charset="0"/>
                <a:ea typeface="Calibri" panose="020F0502020204030204" pitchFamily="34" charset="0"/>
                <a:cs typeface="B Nazanin" panose="00000400000000000000" pitchFamily="2" charset="-78"/>
              </a:rPr>
              <a:t>پرونده مراقبتی توسط پزشکان مراکز انجام گردد، کماکان لازم الاجرا خواهد بود.</a:t>
            </a:r>
            <a:endParaRPr lang="en-US" sz="2000" b="1" dirty="0">
              <a:solidFill>
                <a:srgbClr val="250B6F"/>
              </a:solidFill>
              <a:latin typeface="Calibri" panose="020F0502020204030204" pitchFamily="34" charset="0"/>
              <a:ea typeface="Calibri" panose="020F0502020204030204" pitchFamily="34" charset="0"/>
              <a:cs typeface="B Nazanin" panose="00000400000000000000" pitchFamily="2" charset="-78"/>
            </a:endParaRPr>
          </a:p>
          <a:p>
            <a:pPr lvl="0" algn="r" rtl="1">
              <a:lnSpc>
                <a:spcPct val="150000"/>
              </a:lnSpc>
              <a:spcAft>
                <a:spcPts val="800"/>
              </a:spcAft>
            </a:pPr>
            <a:endParaRPr lang="fa-IR" sz="2000" b="1" dirty="0">
              <a:solidFill>
                <a:srgbClr val="250B6F"/>
              </a:solidFill>
              <a:latin typeface="Calibri" panose="020F0502020204030204" pitchFamily="34" charset="0"/>
              <a:ea typeface="Calibri" panose="020F0502020204030204" pitchFamily="34" charset="0"/>
              <a:cs typeface="B Nazanin" panose="00000400000000000000" pitchFamily="2" charset="-78"/>
            </a:endParaRPr>
          </a:p>
        </p:txBody>
      </p:sp>
    </p:spTree>
    <p:extLst>
      <p:ext uri="{BB962C8B-B14F-4D97-AF65-F5344CB8AC3E}">
        <p14:creationId xmlns:p14="http://schemas.microsoft.com/office/powerpoint/2010/main" val="3580657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46514" y="1037812"/>
            <a:ext cx="4012637" cy="473206"/>
          </a:xfrm>
          <a:prstGeom prst="rect">
            <a:avLst/>
          </a:prstGeom>
        </p:spPr>
        <p:txBody>
          <a:bodyPr wrap="none">
            <a:spAutoFit/>
          </a:bodyPr>
          <a:lstStyle/>
          <a:p>
            <a:pPr lvl="0" algn="r" rtl="1">
              <a:lnSpc>
                <a:spcPct val="150000"/>
              </a:lnSpc>
            </a:pPr>
            <a:r>
              <a:rPr lang="fa-IR" b="1" dirty="0">
                <a:solidFill>
                  <a:srgbClr val="250B6F"/>
                </a:solidFill>
                <a:latin typeface="Calibri" panose="020F0502020204030204" pitchFamily="34" charset="0"/>
                <a:ea typeface="Calibri" panose="020F0502020204030204" pitchFamily="34" charset="0"/>
                <a:cs typeface="B Titr" panose="00000700000000000000" pitchFamily="2" charset="-78"/>
              </a:rPr>
              <a:t>مادران باردار </a:t>
            </a:r>
            <a:r>
              <a:rPr lang="fa-IR" b="1" dirty="0" smtClean="0">
                <a:solidFill>
                  <a:srgbClr val="250B6F"/>
                </a:solidFill>
                <a:latin typeface="Calibri" panose="020F0502020204030204" pitchFamily="34" charset="0"/>
                <a:ea typeface="Calibri" panose="020F0502020204030204" pitchFamily="34" charset="0"/>
                <a:cs typeface="B Titr" panose="00000700000000000000" pitchFamily="2" charset="-78"/>
              </a:rPr>
              <a:t>نیازمند مراقبت ویژه </a:t>
            </a:r>
            <a:r>
              <a:rPr lang="fa-IR" b="1" dirty="0">
                <a:solidFill>
                  <a:srgbClr val="250B6F"/>
                </a:solidFill>
                <a:latin typeface="Calibri" panose="020F0502020204030204" pitchFamily="34" charset="0"/>
                <a:ea typeface="Calibri" panose="020F0502020204030204" pitchFamily="34" charset="0"/>
                <a:cs typeface="B Titr" panose="00000700000000000000" pitchFamily="2" charset="-78"/>
              </a:rPr>
              <a:t>(با کد ملی) </a:t>
            </a:r>
          </a:p>
        </p:txBody>
      </p:sp>
      <p:sp>
        <p:nvSpPr>
          <p:cNvPr id="3" name="Rectangle 2"/>
          <p:cNvSpPr/>
          <p:nvPr/>
        </p:nvSpPr>
        <p:spPr>
          <a:xfrm>
            <a:off x="3047999" y="1784733"/>
            <a:ext cx="8068019" cy="388696"/>
          </a:xfrm>
          <a:prstGeom prst="rect">
            <a:avLst/>
          </a:prstGeom>
        </p:spPr>
        <p:txBody>
          <a:bodyPr wrap="square">
            <a:spAutoFit/>
          </a:bodyPr>
          <a:lstStyle/>
          <a:p>
            <a:pPr lvl="0" algn="ctr" rtl="1" fontAlgn="t">
              <a:lnSpc>
                <a:spcPct val="107000"/>
              </a:lnSpc>
            </a:pPr>
            <a:r>
              <a:rPr lang="fa-IR" b="1" dirty="0">
                <a:solidFill>
                  <a:srgbClr val="C00000"/>
                </a:solidFill>
                <a:latin typeface="Calibri" panose="020F0502020204030204" pitchFamily="34" charset="0"/>
                <a:ea typeface="Calibri" panose="020F0502020204030204" pitchFamily="34" charset="0"/>
                <a:cs typeface="B Nazanin" panose="00000400000000000000" pitchFamily="2" charset="-78"/>
              </a:rPr>
              <a:t>هدف: </a:t>
            </a:r>
            <a:r>
              <a:rPr lang="fa-IR" b="1" dirty="0">
                <a:solidFill>
                  <a:srgbClr val="250B6F"/>
                </a:solidFill>
                <a:latin typeface="Calibri" panose="020F0502020204030204" pitchFamily="34" charset="0"/>
                <a:ea typeface="Calibri" panose="020F0502020204030204" pitchFamily="34" charset="0"/>
                <a:cs typeface="B Nazanin" panose="00000400000000000000" pitchFamily="2" charset="-78"/>
              </a:rPr>
              <a:t>شناسایی مادران باردار </a:t>
            </a:r>
            <a:r>
              <a:rPr lang="fa-IR" b="1" dirty="0" smtClean="0">
                <a:solidFill>
                  <a:srgbClr val="250B6F"/>
                </a:solidFill>
                <a:latin typeface="Calibri" panose="020F0502020204030204" pitchFamily="34" charset="0"/>
                <a:ea typeface="Calibri" panose="020F0502020204030204" pitchFamily="34" charset="0"/>
                <a:cs typeface="B Nazanin" panose="00000400000000000000" pitchFamily="2" charset="-78"/>
              </a:rPr>
              <a:t>نیازمند مراقبت ویژه ی است </a:t>
            </a:r>
            <a:r>
              <a:rPr lang="fa-IR" b="1" dirty="0">
                <a:solidFill>
                  <a:srgbClr val="250B6F"/>
                </a:solidFill>
                <a:latin typeface="Calibri" panose="020F0502020204030204" pitchFamily="34" charset="0"/>
                <a:ea typeface="Calibri" panose="020F0502020204030204" pitchFamily="34" charset="0"/>
                <a:cs typeface="B Nazanin" panose="00000400000000000000" pitchFamily="2" charset="-78"/>
              </a:rPr>
              <a:t>که حداقل یکی از مشکلات ذیل را دارند:</a:t>
            </a:r>
          </a:p>
        </p:txBody>
      </p:sp>
      <p:sp>
        <p:nvSpPr>
          <p:cNvPr id="4" name="Rectangle 3">
            <a:extLst>
              <a:ext uri="{FF2B5EF4-FFF2-40B4-BE49-F238E27FC236}">
                <a16:creationId xmlns:a16="http://schemas.microsoft.com/office/drawing/2014/main" xmlns="" id="{F9B05FF7-9ED4-4583-B49E-DC6785EEF7E7}"/>
              </a:ext>
            </a:extLst>
          </p:cNvPr>
          <p:cNvSpPr/>
          <p:nvPr/>
        </p:nvSpPr>
        <p:spPr>
          <a:xfrm>
            <a:off x="788389" y="2366692"/>
            <a:ext cx="10636104" cy="1929887"/>
          </a:xfrm>
          <a:prstGeom prst="rect">
            <a:avLst/>
          </a:prstGeom>
        </p:spPr>
        <p:txBody>
          <a:bodyPr wrap="square">
            <a:spAutoFit/>
          </a:bodyPr>
          <a:lstStyle/>
          <a:p>
            <a:pPr algn="r" rtl="1" fontAlgn="t">
              <a:lnSpc>
                <a:spcPct val="107000"/>
              </a:lnSpc>
            </a:pPr>
            <a:r>
              <a:rPr lang="fa-IR" sz="1600" b="1" dirty="0">
                <a:solidFill>
                  <a:srgbClr val="C00000"/>
                </a:solidFill>
                <a:latin typeface="Calibri" panose="020F0502020204030204" pitchFamily="34" charset="0"/>
                <a:ea typeface="Calibri" panose="020F0502020204030204" pitchFamily="34" charset="0"/>
                <a:cs typeface="B Mitra" panose="00000400000000000000" pitchFamily="2" charset="-78"/>
              </a:rPr>
              <a:t>بیماری ها:</a:t>
            </a:r>
          </a:p>
          <a:p>
            <a:pPr algn="ctr" rtl="1" fontAlgn="t">
              <a:lnSpc>
                <a:spcPct val="107000"/>
              </a:lnSpc>
            </a:pPr>
            <a:r>
              <a:rPr lang="fa-IR" sz="1600" b="1" dirty="0">
                <a:solidFill>
                  <a:srgbClr val="250B6F"/>
                </a:solidFill>
                <a:latin typeface="Calibri" panose="020F0502020204030204" pitchFamily="34" charset="0"/>
                <a:ea typeface="Calibri" panose="020F0502020204030204" pitchFamily="34" charset="0"/>
                <a:cs typeface="B Mitra" panose="00000400000000000000" pitchFamily="2" charset="-78"/>
              </a:rPr>
              <a:t>آنمی فقر آهن، آنمی داسی شکل، بیماری قلبی، پرکاری تیروئید، فشارخون اولیه، آسم، بیماری کلیوی، اختلال انعقادی(ترومبوفیلی)، اختلال سیستم گردش خون(ترومبوآمبولی)، ایدز و </a:t>
            </a:r>
            <a:r>
              <a:rPr lang="en-US" sz="1600" b="1" dirty="0">
                <a:solidFill>
                  <a:srgbClr val="250B6F"/>
                </a:solidFill>
                <a:latin typeface="Calibri" panose="020F0502020204030204" pitchFamily="34" charset="0"/>
                <a:ea typeface="Calibri" panose="020F0502020204030204" pitchFamily="34" charset="0"/>
                <a:cs typeface="B Mitra" panose="00000400000000000000" pitchFamily="2" charset="-78"/>
              </a:rPr>
              <a:t>HIV</a:t>
            </a:r>
            <a:r>
              <a:rPr lang="fa-IR" sz="1600" b="1" dirty="0">
                <a:solidFill>
                  <a:srgbClr val="250B6F"/>
                </a:solidFill>
                <a:latin typeface="Calibri" panose="020F0502020204030204" pitchFamily="34" charset="0"/>
                <a:ea typeface="Calibri" panose="020F0502020204030204" pitchFamily="34" charset="0"/>
                <a:cs typeface="B Mitra" panose="00000400000000000000" pitchFamily="2" charset="-78"/>
              </a:rPr>
              <a:t> مثبت، دیابت، سل، بیماری های بدخیم نظیر لوسمی و سرطان ها، صرع و مصرف داروهای ضد تشنج، بیماری های بافت همبند(لوپوس، ارتریت روماتویید، مالتیپل اسکلروزیس و...)، اختلالات روانپزشکی، هپاتیت، عوارض حین بارداری، اختلالات فشار خون، چند قلویی</a:t>
            </a:r>
          </a:p>
          <a:p>
            <a:pPr algn="ctr" rtl="1" fontAlgn="t">
              <a:lnSpc>
                <a:spcPct val="107000"/>
              </a:lnSpc>
            </a:pPr>
            <a:r>
              <a:rPr lang="fa-IR" sz="1600" b="1" dirty="0">
                <a:solidFill>
                  <a:srgbClr val="250B6F"/>
                </a:solidFill>
                <a:latin typeface="Calibri" panose="020F0502020204030204" pitchFamily="34" charset="0"/>
                <a:ea typeface="Calibri" panose="020F0502020204030204" pitchFamily="34" charset="0"/>
                <a:cs typeface="B Mitra" panose="00000400000000000000" pitchFamily="2" charset="-78"/>
              </a:rPr>
              <a:t> </a:t>
            </a:r>
          </a:p>
          <a:p>
            <a:pPr algn="r" rtl="1" fontAlgn="t">
              <a:lnSpc>
                <a:spcPct val="107000"/>
              </a:lnSpc>
            </a:pPr>
            <a:r>
              <a:rPr lang="fa-IR" sz="1600" b="1" dirty="0">
                <a:solidFill>
                  <a:srgbClr val="C00000"/>
                </a:solidFill>
                <a:latin typeface="Calibri" panose="020F0502020204030204" pitchFamily="34" charset="0"/>
                <a:ea typeface="Calibri" panose="020F0502020204030204" pitchFamily="34" charset="0"/>
                <a:cs typeface="B Mitra" panose="00000400000000000000" pitchFamily="2" charset="-78"/>
              </a:rPr>
              <a:t>عوامل خطر اجتماعی:</a:t>
            </a:r>
          </a:p>
          <a:p>
            <a:pPr algn="r" rtl="1" fontAlgn="t">
              <a:lnSpc>
                <a:spcPct val="107000"/>
              </a:lnSpc>
            </a:pPr>
            <a:r>
              <a:rPr lang="fa-IR" sz="1600" b="1" dirty="0">
                <a:solidFill>
                  <a:srgbClr val="250B6F"/>
                </a:solidFill>
                <a:latin typeface="Calibri" panose="020F0502020204030204" pitchFamily="34" charset="0"/>
                <a:ea typeface="Calibri" panose="020F0502020204030204" pitchFamily="34" charset="0"/>
                <a:cs typeface="B Mitra" panose="00000400000000000000" pitchFamily="2" charset="-78"/>
              </a:rPr>
              <a:t> مصرف الکل، مواد افیونی، مواد محرک، سیگار و دخانیات</a:t>
            </a:r>
            <a:endParaRPr lang="en-US" sz="1600" b="1" dirty="0">
              <a:solidFill>
                <a:srgbClr val="250B6F"/>
              </a:solidFill>
              <a:latin typeface="Calibri" panose="020F0502020204030204" pitchFamily="34" charset="0"/>
              <a:ea typeface="Calibri" panose="020F0502020204030204" pitchFamily="34" charset="0"/>
              <a:cs typeface="B Mitra" panose="00000400000000000000" pitchFamily="2" charset="-78"/>
            </a:endParaRPr>
          </a:p>
        </p:txBody>
      </p:sp>
      <p:sp>
        <p:nvSpPr>
          <p:cNvPr id="5" name="Rectangle 4"/>
          <p:cNvSpPr/>
          <p:nvPr/>
        </p:nvSpPr>
        <p:spPr>
          <a:xfrm>
            <a:off x="0" y="4986756"/>
            <a:ext cx="11766014" cy="707886"/>
          </a:xfrm>
          <a:prstGeom prst="rect">
            <a:avLst/>
          </a:prstGeom>
        </p:spPr>
        <p:txBody>
          <a:bodyPr wrap="square">
            <a:spAutoFit/>
          </a:bodyPr>
          <a:lstStyle/>
          <a:p>
            <a:pPr algn="ctr"/>
            <a:r>
              <a:rPr lang="fa-IR" sz="2000" b="1" dirty="0">
                <a:solidFill>
                  <a:prstClr val="black"/>
                </a:solidFill>
                <a:latin typeface="Calibri" panose="020F0502020204030204" pitchFamily="34" charset="0"/>
                <a:ea typeface="Calibri" panose="020F0502020204030204" pitchFamily="34" charset="0"/>
                <a:cs typeface="B Nazanin" panose="00000400000000000000" pitchFamily="2" charset="-78"/>
              </a:rPr>
              <a:t>(</a:t>
            </a:r>
            <a:r>
              <a:rPr lang="fa-IR" sz="2000" b="1" dirty="0">
                <a:solidFill>
                  <a:srgbClr val="250B6F"/>
                </a:solidFill>
                <a:latin typeface="Calibri" panose="020F0502020204030204" pitchFamily="34" charset="0"/>
                <a:ea typeface="Calibri" panose="020F0502020204030204" pitchFamily="34" charset="0"/>
                <a:cs typeface="B Nazanin" panose="00000400000000000000" pitchFamily="2" charset="-78"/>
              </a:rPr>
              <a:t>این وضعیت صرفا شامل مادران باردار و زایمان کرده تا 42 روز می باشد که در حال حاضر یکی از مشکلات فوق را داشته</a:t>
            </a:r>
          </a:p>
          <a:p>
            <a:pPr algn="ctr"/>
            <a:r>
              <a:rPr lang="fa-IR" sz="2000" b="1" dirty="0">
                <a:solidFill>
                  <a:srgbClr val="250B6F"/>
                </a:solidFill>
                <a:latin typeface="Calibri" panose="020F0502020204030204" pitchFamily="34" charset="0"/>
                <a:ea typeface="Calibri" panose="020F0502020204030204" pitchFamily="34" charset="0"/>
                <a:cs typeface="B Nazanin" panose="00000400000000000000" pitchFamily="2" charset="-78"/>
              </a:rPr>
              <a:t>و این مورد مستلزم این است که  حتما ثبت بیماری شده باشند.) </a:t>
            </a:r>
            <a:endParaRPr lang="en-US" sz="1600" dirty="0">
              <a:solidFill>
                <a:srgbClr val="250B6F"/>
              </a:solidFill>
            </a:endParaRPr>
          </a:p>
        </p:txBody>
      </p:sp>
    </p:spTree>
    <p:extLst>
      <p:ext uri="{BB962C8B-B14F-4D97-AF65-F5344CB8AC3E}">
        <p14:creationId xmlns:p14="http://schemas.microsoft.com/office/powerpoint/2010/main" val="3136518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65807AE9-222D-4634-9804-347BF4E5DEDF}"/>
              </a:ext>
            </a:extLst>
          </p:cNvPr>
          <p:cNvSpPr/>
          <p:nvPr/>
        </p:nvSpPr>
        <p:spPr>
          <a:xfrm>
            <a:off x="2930045" y="1637740"/>
            <a:ext cx="6458819" cy="1791260"/>
          </a:xfrm>
          <a:prstGeom prst="rect">
            <a:avLst/>
          </a:prstGeom>
        </p:spPr>
        <p:txBody>
          <a:bodyPr wrap="none">
            <a:spAutoFit/>
          </a:bodyPr>
          <a:lstStyle/>
          <a:p>
            <a:pPr algn="ctr" rtl="1">
              <a:lnSpc>
                <a:spcPct val="115000"/>
              </a:lnSpc>
              <a:spcAft>
                <a:spcPts val="1000"/>
              </a:spcAft>
            </a:pPr>
            <a:r>
              <a:rPr lang="fa-IR" sz="9600" b="1" dirty="0">
                <a:solidFill>
                  <a:srgbClr val="250B6F"/>
                </a:solidFill>
                <a:latin typeface="Andalus" panose="02020603050405020304" pitchFamily="18" charset="-78"/>
                <a:ea typeface="Calibri" panose="020F0502020204030204" pitchFamily="34" charset="0"/>
                <a:cs typeface="B Yekan" panose="00000400000000000000" pitchFamily="2" charset="-78"/>
              </a:rPr>
              <a:t>خسته نباشید </a:t>
            </a:r>
            <a:endParaRPr lang="en-US" sz="13800" b="1" dirty="0">
              <a:solidFill>
                <a:srgbClr val="250B6F"/>
              </a:solidFill>
              <a:latin typeface="Andalus" panose="02020603050405020304" pitchFamily="18" charset="-78"/>
              <a:ea typeface="Calibri" panose="020F0502020204030204" pitchFamily="34" charset="0"/>
              <a:cs typeface="B Yekan" panose="00000400000000000000" pitchFamily="2" charset="-78"/>
            </a:endParaRPr>
          </a:p>
        </p:txBody>
      </p:sp>
    </p:spTree>
    <p:extLst>
      <p:ext uri="{BB962C8B-B14F-4D97-AF65-F5344CB8AC3E}">
        <p14:creationId xmlns:p14="http://schemas.microsoft.com/office/powerpoint/2010/main" val="194040654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514B1F69-9E5B-4471-86A0-F67A56E9B685}"/>
              </a:ext>
            </a:extLst>
          </p:cNvPr>
          <p:cNvSpPr/>
          <p:nvPr/>
        </p:nvSpPr>
        <p:spPr>
          <a:xfrm>
            <a:off x="297455" y="1464235"/>
            <a:ext cx="11424492" cy="1331134"/>
          </a:xfrm>
          <a:prstGeom prst="rect">
            <a:avLst/>
          </a:prstGeom>
        </p:spPr>
        <p:txBody>
          <a:bodyPr wrap="square">
            <a:spAutoFit/>
          </a:bodyPr>
          <a:lstStyle/>
          <a:p>
            <a:pPr algn="r" rtl="1">
              <a:lnSpc>
                <a:spcPct val="150000"/>
              </a:lnSpc>
              <a:spcAft>
                <a:spcPts val="800"/>
              </a:spcAft>
            </a:pPr>
            <a:r>
              <a:rPr lang="fa-IR" sz="2000" b="1" dirty="0" smtClean="0">
                <a:solidFill>
                  <a:schemeClr val="bg2">
                    <a:lumMod val="25000"/>
                  </a:schemeClr>
                </a:solidFill>
                <a:latin typeface="Calibri" panose="020F0502020204030204" pitchFamily="34" charset="0"/>
                <a:cs typeface="B Nazanin" panose="00000400000000000000" pitchFamily="2" charset="-78"/>
              </a:rPr>
              <a:t>-</a:t>
            </a:r>
            <a:r>
              <a:rPr lang="fa-IR" sz="2800" b="1" dirty="0" smtClean="0">
                <a:solidFill>
                  <a:schemeClr val="bg2">
                    <a:lumMod val="25000"/>
                  </a:schemeClr>
                </a:solidFill>
                <a:latin typeface="Calibri" panose="020F0502020204030204" pitchFamily="34" charset="0"/>
                <a:cs typeface="B Nazanin" panose="00000400000000000000" pitchFamily="2" charset="-78"/>
              </a:rPr>
              <a:t>فشارخون سیستول 140میلی متر جیوه یا بیشتر و یا دیاستول90 میلی متر جیوه یا بیشتر و یا افزایش خون تدریجی </a:t>
            </a:r>
          </a:p>
        </p:txBody>
      </p:sp>
      <p:sp>
        <p:nvSpPr>
          <p:cNvPr id="3" name="Rectangle 2">
            <a:extLst>
              <a:ext uri="{FF2B5EF4-FFF2-40B4-BE49-F238E27FC236}">
                <a16:creationId xmlns:a16="http://schemas.microsoft.com/office/drawing/2014/main" xmlns="" id="{B964ADFE-C447-4B23-9DB0-ECFAA8E6ED47}"/>
              </a:ext>
            </a:extLst>
          </p:cNvPr>
          <p:cNvSpPr/>
          <p:nvPr/>
        </p:nvSpPr>
        <p:spPr>
          <a:xfrm>
            <a:off x="5382827" y="916795"/>
            <a:ext cx="1374094" cy="421654"/>
          </a:xfrm>
          <a:prstGeom prst="rect">
            <a:avLst/>
          </a:prstGeom>
          <a:solidFill>
            <a:schemeClr val="accent2">
              <a:lumMod val="20000"/>
              <a:lumOff val="80000"/>
            </a:schemeClr>
          </a:solidFill>
          <a:ln>
            <a:solidFill>
              <a:schemeClr val="accent2">
                <a:lumMod val="75000"/>
              </a:schemeClr>
            </a:solidFill>
          </a:ln>
        </p:spPr>
        <p:txBody>
          <a:bodyPr wrap="none">
            <a:spAutoFit/>
          </a:bodyPr>
          <a:lstStyle/>
          <a:p>
            <a:pPr lvl="0" algn="ctr" rtl="1">
              <a:lnSpc>
                <a:spcPct val="107000"/>
              </a:lnSpc>
              <a:spcAft>
                <a:spcPts val="800"/>
              </a:spcAft>
            </a:pPr>
            <a:r>
              <a:rPr lang="fa-IR" sz="2000" dirty="0" smtClean="0">
                <a:solidFill>
                  <a:schemeClr val="bg2">
                    <a:lumMod val="25000"/>
                  </a:schemeClr>
                </a:solidFill>
                <a:latin typeface="Calibri" panose="020F0502020204030204" pitchFamily="34" charset="0"/>
                <a:ea typeface="Calibri" panose="020F0502020204030204" pitchFamily="34" charset="0"/>
                <a:cs typeface="B Titr" panose="00000700000000000000" pitchFamily="2" charset="-78"/>
              </a:rPr>
              <a:t>فشارخون بالا</a:t>
            </a:r>
            <a:endParaRPr lang="en-US" sz="1600" dirty="0">
              <a:solidFill>
                <a:schemeClr val="bg2">
                  <a:lumMod val="25000"/>
                </a:schemeClr>
              </a:solidFill>
              <a:latin typeface="Calibri" panose="020F0502020204030204" pitchFamily="34" charset="0"/>
              <a:ea typeface="Calibri" panose="020F0502020204030204" pitchFamily="34" charset="0"/>
              <a:cs typeface="B Titr" panose="00000700000000000000" pitchFamily="2" charset="-78"/>
            </a:endParaRPr>
          </a:p>
        </p:txBody>
      </p:sp>
    </p:spTree>
    <p:extLst>
      <p:ext uri="{BB962C8B-B14F-4D97-AF65-F5344CB8AC3E}">
        <p14:creationId xmlns:p14="http://schemas.microsoft.com/office/powerpoint/2010/main" val="745427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981200" y="274639"/>
            <a:ext cx="7041614" cy="1421959"/>
          </a:xfrm>
        </p:spPr>
        <p:txBody>
          <a:bodyPr>
            <a:normAutofit/>
          </a:bodyPr>
          <a:lstStyle/>
          <a:p>
            <a:pPr algn="r" rtl="1">
              <a:lnSpc>
                <a:spcPct val="150000"/>
              </a:lnSpc>
              <a:spcAft>
                <a:spcPts val="800"/>
              </a:spcAft>
            </a:pPr>
            <a:r>
              <a:rPr lang="fa-IR" altLang="fa-IR" sz="2800" dirty="0" smtClean="0">
                <a:solidFill>
                  <a:srgbClr val="800000"/>
                </a:solidFill>
                <a:cs typeface="B Titr" panose="00000700000000000000" pitchFamily="2" charset="-78"/>
              </a:rPr>
              <a:t>اختلالات فشارخون </a:t>
            </a:r>
            <a:r>
              <a:rPr lang="fa-IR" altLang="fa-IR" sz="2800" dirty="0">
                <a:solidFill>
                  <a:srgbClr val="800000"/>
                </a:solidFill>
                <a:cs typeface="B Titr" panose="00000700000000000000" pitchFamily="2" charset="-78"/>
              </a:rPr>
              <a:t>در دوران بارداری</a:t>
            </a:r>
            <a:endParaRPr lang="en-US" altLang="fa-IR" sz="2800" b="1" dirty="0">
              <a:solidFill>
                <a:schemeClr val="bg2">
                  <a:lumMod val="25000"/>
                </a:schemeClr>
              </a:solidFill>
              <a:latin typeface="Calibri" panose="020F0502020204030204" pitchFamily="34" charset="0"/>
              <a:ea typeface="+mn-ea"/>
              <a:cs typeface="B Nazanin" panose="00000400000000000000" pitchFamily="2" charset="-78"/>
            </a:endParaRPr>
          </a:p>
        </p:txBody>
      </p:sp>
      <p:sp>
        <p:nvSpPr>
          <p:cNvPr id="4099" name="Rectangle 3"/>
          <p:cNvSpPr>
            <a:spLocks noGrp="1" noChangeArrowheads="1"/>
          </p:cNvSpPr>
          <p:nvPr>
            <p:ph type="body" idx="1"/>
          </p:nvPr>
        </p:nvSpPr>
        <p:spPr>
          <a:xfrm>
            <a:off x="1542361" y="2137272"/>
            <a:ext cx="8657422" cy="4525962"/>
          </a:xfrm>
        </p:spPr>
        <p:txBody>
          <a:bodyPr>
            <a:normAutofit lnSpcReduction="10000"/>
          </a:bodyPr>
          <a:lstStyle/>
          <a:p>
            <a:pPr algn="just" rtl="1"/>
            <a:r>
              <a:rPr lang="fa-IR" altLang="fa-IR" sz="2000" dirty="0" smtClean="0">
                <a:solidFill>
                  <a:srgbClr val="C00000"/>
                </a:solidFill>
                <a:cs typeface="B Compset" panose="00000400000000000000" pitchFamily="2" charset="-78"/>
              </a:rPr>
              <a:t>فشارخون مزمن</a:t>
            </a:r>
            <a:r>
              <a:rPr lang="fa-IR" altLang="fa-IR" sz="2000" dirty="0">
                <a:solidFill>
                  <a:schemeClr val="tx2"/>
                </a:solidFill>
                <a:cs typeface="B Compset" panose="00000400000000000000" pitchFamily="2" charset="-78"/>
              </a:rPr>
              <a:t>:</a:t>
            </a:r>
            <a:r>
              <a:rPr lang="en-US" altLang="fa-IR" sz="2000" dirty="0">
                <a:solidFill>
                  <a:schemeClr val="tx2"/>
                </a:solidFill>
                <a:cs typeface="B Compset" panose="00000400000000000000" pitchFamily="2" charset="-78"/>
              </a:rPr>
              <a:t> BP≥140/90</a:t>
            </a:r>
            <a:r>
              <a:rPr lang="fa-IR" altLang="fa-IR" sz="2000" dirty="0">
                <a:solidFill>
                  <a:schemeClr val="tx2"/>
                </a:solidFill>
                <a:cs typeface="B Compset" panose="00000400000000000000" pitchFamily="2" charset="-78"/>
              </a:rPr>
              <a:t> قبل از حاملگی یا قبل از 20 هفته بارداری که بعد از 12 هفته از زایمان نیز پایدار باقی می ماند </a:t>
            </a:r>
            <a:r>
              <a:rPr lang="fa-IR" altLang="fa-IR" sz="2000" dirty="0">
                <a:latin typeface="Verdana" panose="020B0604030504040204" pitchFamily="34" charset="0"/>
                <a:cs typeface="B Homa" panose="00000400000000000000" pitchFamily="2" charset="-78"/>
              </a:rPr>
              <a:t>. </a:t>
            </a:r>
            <a:endParaRPr lang="fa-IR" altLang="fa-IR" sz="2000" dirty="0">
              <a:solidFill>
                <a:schemeClr val="tx2"/>
              </a:solidFill>
              <a:cs typeface="B Compset" panose="00000400000000000000" pitchFamily="2" charset="-78"/>
            </a:endParaRPr>
          </a:p>
          <a:p>
            <a:pPr algn="just" rtl="1"/>
            <a:r>
              <a:rPr lang="fa-IR" altLang="fa-IR" sz="2000" dirty="0" smtClean="0">
                <a:solidFill>
                  <a:schemeClr val="tx2"/>
                </a:solidFill>
                <a:cs typeface="B Compset" panose="00000400000000000000" pitchFamily="2" charset="-78"/>
              </a:rPr>
              <a:t>فشارخون حاملگی:</a:t>
            </a:r>
            <a:r>
              <a:rPr lang="en-US" altLang="fa-IR" sz="2000" dirty="0">
                <a:solidFill>
                  <a:schemeClr val="tx2"/>
                </a:solidFill>
                <a:cs typeface="B Compset" panose="00000400000000000000" pitchFamily="2" charset="-78"/>
              </a:rPr>
              <a:t>BP≥140/90</a:t>
            </a:r>
            <a:r>
              <a:rPr lang="fa-IR" altLang="fa-IR" sz="2000" dirty="0">
                <a:solidFill>
                  <a:schemeClr val="tx2"/>
                </a:solidFill>
                <a:cs typeface="B Compset" panose="00000400000000000000" pitchFamily="2" charset="-78"/>
              </a:rPr>
              <a:t> در دوران حاملگی بدون پروتئین اوری </a:t>
            </a:r>
            <a:r>
              <a:rPr lang="fa-IR" altLang="fa-IR" sz="2000" dirty="0" smtClean="0">
                <a:solidFill>
                  <a:schemeClr val="tx2"/>
                </a:solidFill>
                <a:cs typeface="B Compset" panose="00000400000000000000" pitchFamily="2" charset="-78"/>
              </a:rPr>
              <a:t> یا علائم پره اکلامپسی که </a:t>
            </a:r>
            <a:r>
              <a:rPr lang="fa-IR" altLang="fa-IR" sz="2000" dirty="0">
                <a:solidFill>
                  <a:schemeClr val="tx2"/>
                </a:solidFill>
                <a:cs typeface="B Compset" panose="00000400000000000000" pitchFamily="2" charset="-78"/>
              </a:rPr>
              <a:t>ظرف 12 هفته بعد از زایمان به حالت عادی باز می گردد</a:t>
            </a:r>
            <a:r>
              <a:rPr lang="fa-IR" altLang="fa-IR" sz="2000" dirty="0">
                <a:latin typeface="Verdana" panose="020B0604030504040204" pitchFamily="34" charset="0"/>
                <a:cs typeface="B Homa" panose="00000400000000000000" pitchFamily="2" charset="-78"/>
              </a:rPr>
              <a:t>. </a:t>
            </a:r>
            <a:endParaRPr lang="en-US" altLang="fa-IR" sz="2000" dirty="0">
              <a:latin typeface="Verdana" panose="020B0604030504040204" pitchFamily="34" charset="0"/>
              <a:cs typeface="B Homa" panose="00000400000000000000" pitchFamily="2" charset="-78"/>
            </a:endParaRPr>
          </a:p>
          <a:p>
            <a:pPr algn="just" rtl="1"/>
            <a:r>
              <a:rPr lang="fa-IR" altLang="fa-IR" sz="2000" dirty="0" smtClean="0">
                <a:solidFill>
                  <a:schemeClr val="tx2"/>
                </a:solidFill>
                <a:cs typeface="B Compset" panose="00000400000000000000" pitchFamily="2" charset="-78"/>
              </a:rPr>
              <a:t>پره اکلامپسی:فشارخون مساوی یا بالاتر160/110میلی متر جیوه یا فشار خون کمتر از 160/110 میلی متر جیوه همراه با پروتئنوری یا سردرد و تاری دید و درد اپی گاستر  </a:t>
            </a:r>
            <a:endParaRPr lang="fa-IR" altLang="fa-IR" sz="2000" dirty="0">
              <a:solidFill>
                <a:schemeClr val="tx2"/>
              </a:solidFill>
              <a:cs typeface="B Compset" panose="00000400000000000000" pitchFamily="2" charset="-78"/>
            </a:endParaRPr>
          </a:p>
          <a:p>
            <a:pPr algn="just" rtl="1"/>
            <a:r>
              <a:rPr lang="fa-IR" altLang="fa-IR" sz="2000" dirty="0" smtClean="0">
                <a:solidFill>
                  <a:schemeClr val="tx2"/>
                </a:solidFill>
                <a:cs typeface="B Compset" panose="00000400000000000000" pitchFamily="2" charset="-78"/>
              </a:rPr>
              <a:t>پره </a:t>
            </a:r>
            <a:r>
              <a:rPr lang="fa-IR" altLang="fa-IR" sz="2000" dirty="0">
                <a:solidFill>
                  <a:schemeClr val="tx2"/>
                </a:solidFill>
                <a:cs typeface="B Compset" panose="00000400000000000000" pitchFamily="2" charset="-78"/>
              </a:rPr>
              <a:t>اکلامپسی </a:t>
            </a:r>
            <a:r>
              <a:rPr lang="fa-IR" altLang="fa-IR" sz="2000" dirty="0" smtClean="0">
                <a:solidFill>
                  <a:schemeClr val="tx2"/>
                </a:solidFill>
                <a:cs typeface="B Compset" panose="00000400000000000000" pitchFamily="2" charset="-78"/>
              </a:rPr>
              <a:t>اضافه </a:t>
            </a:r>
            <a:r>
              <a:rPr lang="fa-IR" altLang="fa-IR" sz="2000" dirty="0">
                <a:solidFill>
                  <a:schemeClr val="tx2"/>
                </a:solidFill>
                <a:cs typeface="B Compset" panose="00000400000000000000" pitchFamily="2" charset="-78"/>
              </a:rPr>
              <a:t>شده روی </a:t>
            </a:r>
            <a:r>
              <a:rPr lang="fa-IR" altLang="fa-IR" sz="2000" dirty="0" smtClean="0">
                <a:solidFill>
                  <a:schemeClr val="tx2"/>
                </a:solidFill>
                <a:cs typeface="B Compset" panose="00000400000000000000" pitchFamily="2" charset="-78"/>
              </a:rPr>
              <a:t>فشارخون مزمن:تشدید فشار یا اضافه شدن پروتئنینوری در مبتلایان به فشارخون مزمن</a:t>
            </a:r>
          </a:p>
          <a:p>
            <a:pPr algn="just" rtl="1"/>
            <a:r>
              <a:rPr lang="fa-IR" altLang="fa-IR" sz="2000" dirty="0" smtClean="0">
                <a:solidFill>
                  <a:schemeClr val="tx2"/>
                </a:solidFill>
                <a:cs typeface="B Compset" panose="00000400000000000000" pitchFamily="2" charset="-78"/>
              </a:rPr>
              <a:t>شک به پره </a:t>
            </a:r>
            <a:r>
              <a:rPr lang="fa-IR" altLang="fa-IR" sz="2000" dirty="0">
                <a:solidFill>
                  <a:schemeClr val="tx2"/>
                </a:solidFill>
                <a:cs typeface="B Compset" panose="00000400000000000000" pitchFamily="2" charset="-78"/>
              </a:rPr>
              <a:t>اکلامپسی:</a:t>
            </a:r>
            <a:r>
              <a:rPr lang="fa-IR" sz="2000" dirty="0">
                <a:solidFill>
                  <a:schemeClr val="tx2"/>
                </a:solidFill>
                <a:cs typeface="B Compset" panose="00000400000000000000" pitchFamily="2" charset="-78"/>
              </a:rPr>
              <a:t>فشارخون کمتر از 140/90 میلی متر جیوه ولی افزایش فشارخون سیستولیک به میزان 30 و یا دیاستولیک به میزان 15 میلی مترجیوه نسبت به فشارخون پایه بدون سایر علائم </a:t>
            </a:r>
            <a:r>
              <a:rPr lang="fa-IR" sz="2000" dirty="0" smtClean="0">
                <a:solidFill>
                  <a:schemeClr val="tx2"/>
                </a:solidFill>
                <a:cs typeface="B Compset" panose="00000400000000000000" pitchFamily="2" charset="-78"/>
              </a:rPr>
              <a:t>خطر</a:t>
            </a:r>
            <a:r>
              <a:rPr lang="fa-IR" sz="2000" u="sng" dirty="0" smtClean="0">
                <a:solidFill>
                  <a:schemeClr val="tx2"/>
                </a:solidFill>
                <a:cs typeface="B Compset" panose="00000400000000000000" pitchFamily="2" charset="-78"/>
              </a:rPr>
              <a:t>یا</a:t>
            </a:r>
            <a:r>
              <a:rPr lang="fa-IR" sz="2000" dirty="0" smtClean="0">
                <a:solidFill>
                  <a:schemeClr val="tx2"/>
                </a:solidFill>
                <a:cs typeface="B Compset" panose="00000400000000000000" pitchFamily="2" charset="-78"/>
              </a:rPr>
              <a:t> </a:t>
            </a:r>
          </a:p>
          <a:p>
            <a:pPr algn="just" rtl="1"/>
            <a:r>
              <a:rPr lang="fa-IR" sz="2000" dirty="0" smtClean="0">
                <a:solidFill>
                  <a:schemeClr val="tx2"/>
                </a:solidFill>
                <a:cs typeface="B Compset" panose="00000400000000000000" pitchFamily="2" charset="-78"/>
              </a:rPr>
              <a:t>فشارخون کمتر از 160/110 و بالاتر از 140/90 میلی متر جیوه بدون علائم</a:t>
            </a:r>
          </a:p>
          <a:p>
            <a:pPr marL="0" indent="0" algn="just" rtl="1">
              <a:buNone/>
            </a:pPr>
            <a:endParaRPr lang="en-US" sz="2000" dirty="0">
              <a:solidFill>
                <a:schemeClr val="tx2"/>
              </a:solidFill>
              <a:cs typeface="B Compset" panose="00000400000000000000" pitchFamily="2" charset="-78"/>
            </a:endParaRPr>
          </a:p>
          <a:p>
            <a:pPr algn="just" rtl="1"/>
            <a:endParaRPr lang="en-US" altLang="fa-IR" sz="2000" dirty="0">
              <a:solidFill>
                <a:schemeClr val="tx2"/>
              </a:solidFill>
              <a:cs typeface="B Compset" panose="00000400000000000000" pitchFamily="2" charset="-78"/>
            </a:endParaRPr>
          </a:p>
        </p:txBody>
      </p:sp>
    </p:spTree>
    <p:extLst>
      <p:ext uri="{BB962C8B-B14F-4D97-AF65-F5344CB8AC3E}">
        <p14:creationId xmlns:p14="http://schemas.microsoft.com/office/powerpoint/2010/main" val="1165001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48299" y="2196154"/>
            <a:ext cx="11005850" cy="1015663"/>
          </a:xfrm>
          <a:prstGeom prst="rect">
            <a:avLst/>
          </a:prstGeom>
        </p:spPr>
        <p:txBody>
          <a:bodyPr wrap="square">
            <a:spAutoFit/>
          </a:bodyPr>
          <a:lstStyle/>
          <a:p>
            <a:pPr marL="342900" lvl="0" indent="-342900" algn="justLow" rtl="1">
              <a:spcAft>
                <a:spcPts val="0"/>
              </a:spcAft>
              <a:buFont typeface="Symbol" panose="05050102010706020507" pitchFamily="18" charset="2"/>
              <a:buChar char=""/>
              <a:tabLst>
                <a:tab pos="457200" algn="l"/>
              </a:tabLst>
            </a:pPr>
            <a:r>
              <a:rPr lang="ar-SA" sz="2000" b="1" dirty="0">
                <a:solidFill>
                  <a:schemeClr val="bg2">
                    <a:lumMod val="25000"/>
                  </a:schemeClr>
                </a:solidFill>
                <a:latin typeface="Calibri" panose="020F0502020204030204" pitchFamily="34" charset="0"/>
                <a:cs typeface="B Nazanin" panose="00000400000000000000" pitchFamily="2" charset="-78"/>
              </a:rPr>
              <a:t>فشارخون را در يك وضعيت ثابت (نشسته يا خوابيده) و از يك دست ثابت (راست يا چپ) اندازه گيري كنيد. ترجیحا فشارخون در وضعیت نشسته و از دست راست اندازه گیری شود. فشارخون90/140ميلي متر جيوه و بالاتر «فشارخون بالا» است. </a:t>
            </a:r>
            <a:endParaRPr lang="en-US" sz="2000" b="1" dirty="0">
              <a:solidFill>
                <a:schemeClr val="bg2">
                  <a:lumMod val="25000"/>
                </a:schemeClr>
              </a:solidFill>
              <a:latin typeface="Calibri" panose="020F0502020204030204" pitchFamily="34" charset="0"/>
              <a:cs typeface="B Nazanin" panose="00000400000000000000" pitchFamily="2" charset="-78"/>
            </a:endParaRPr>
          </a:p>
        </p:txBody>
      </p:sp>
      <p:sp>
        <p:nvSpPr>
          <p:cNvPr id="3" name="Rectangle 2"/>
          <p:cNvSpPr/>
          <p:nvPr/>
        </p:nvSpPr>
        <p:spPr>
          <a:xfrm>
            <a:off x="533898" y="3366053"/>
            <a:ext cx="11093985" cy="400110"/>
          </a:xfrm>
          <a:prstGeom prst="rect">
            <a:avLst/>
          </a:prstGeom>
        </p:spPr>
        <p:txBody>
          <a:bodyPr wrap="square">
            <a:spAutoFit/>
          </a:bodyPr>
          <a:lstStyle/>
          <a:p>
            <a:pPr lvl="0" algn="justLow" rtl="1">
              <a:spcAft>
                <a:spcPts val="0"/>
              </a:spcAft>
              <a:tabLst>
                <a:tab pos="457200" algn="l"/>
              </a:tabLst>
            </a:pPr>
            <a:r>
              <a:rPr lang="fa-IR" sz="2000" dirty="0" smtClean="0">
                <a:solidFill>
                  <a:schemeClr val="dk1"/>
                </a:solidFill>
                <a:cs typeface="B Nazanin" panose="00000400000000000000" pitchFamily="2" charset="-78"/>
              </a:rPr>
              <a:t> اقدام :آگاه </a:t>
            </a:r>
            <a:r>
              <a:rPr lang="fa-IR" sz="2000" dirty="0">
                <a:solidFill>
                  <a:schemeClr val="dk1"/>
                </a:solidFill>
                <a:cs typeface="B Nazanin" panose="00000400000000000000" pitchFamily="2" charset="-78"/>
              </a:rPr>
              <a:t>کردن مادر و همراهان برای ضرورت ارائه مراقبت ویژه به مادر و ارجاع فوری</a:t>
            </a:r>
            <a:endParaRPr lang="en-US" sz="2000" b="1" dirty="0">
              <a:solidFill>
                <a:schemeClr val="bg2">
                  <a:lumMod val="25000"/>
                </a:schemeClr>
              </a:solidFill>
              <a:latin typeface="Calibri" panose="020F0502020204030204" pitchFamily="34" charset="0"/>
              <a:cs typeface="B Nazanin" panose="00000400000000000000" pitchFamily="2" charset="-78"/>
            </a:endParaRPr>
          </a:p>
        </p:txBody>
      </p:sp>
      <p:sp>
        <p:nvSpPr>
          <p:cNvPr id="4" name="Rectangle 3"/>
          <p:cNvSpPr/>
          <p:nvPr/>
        </p:nvSpPr>
        <p:spPr>
          <a:xfrm>
            <a:off x="994237" y="4286209"/>
            <a:ext cx="10859912" cy="1631216"/>
          </a:xfrm>
          <a:prstGeom prst="rect">
            <a:avLst/>
          </a:prstGeom>
        </p:spPr>
        <p:txBody>
          <a:bodyPr wrap="square">
            <a:spAutoFit/>
          </a:bodyPr>
          <a:lstStyle/>
          <a:p>
            <a:pPr algn="r"/>
            <a:r>
              <a:rPr lang="fa-IR" sz="2000" b="1" dirty="0" smtClean="0">
                <a:solidFill>
                  <a:srgbClr val="C00000"/>
                </a:solidFill>
                <a:latin typeface="Calibri" panose="020F0502020204030204" pitchFamily="34" charset="0"/>
                <a:cs typeface="B Nazanin" panose="00000400000000000000" pitchFamily="2" charset="-78"/>
              </a:rPr>
              <a:t>در موارد شک به پره اکلامپسی و ارجاع به پزشک و ماما اقدامات پسخوراند طبق موارد زیرتوسط بهورز انجام و ثبت  گردد</a:t>
            </a:r>
          </a:p>
          <a:p>
            <a:pPr lvl="7" algn="r"/>
            <a:r>
              <a:rPr lang="fa-IR" sz="2000" b="1" dirty="0" smtClean="0">
                <a:solidFill>
                  <a:schemeClr val="bg2">
                    <a:lumMod val="25000"/>
                  </a:schemeClr>
                </a:solidFill>
                <a:latin typeface="Calibri" panose="020F0502020204030204" pitchFamily="34" charset="0"/>
                <a:cs typeface="B Nazanin" panose="00000400000000000000" pitchFamily="2" charset="-78"/>
              </a:rPr>
              <a:t>توزین </a:t>
            </a:r>
            <a:r>
              <a:rPr lang="fa-IR" sz="2000" b="1" dirty="0">
                <a:solidFill>
                  <a:schemeClr val="bg2">
                    <a:lumMod val="25000"/>
                  </a:schemeClr>
                </a:solidFill>
                <a:latin typeface="Calibri" panose="020F0502020204030204" pitchFamily="34" charset="0"/>
                <a:cs typeface="B Nazanin" panose="00000400000000000000" pitchFamily="2" charset="-78"/>
              </a:rPr>
              <a:t>روزانه و اندازه گیری روزانه فشارخون تا یک هفته  سپس هفتگی تا مراقبت </a:t>
            </a:r>
            <a:r>
              <a:rPr lang="fa-IR" sz="2000" b="1" dirty="0" smtClean="0">
                <a:solidFill>
                  <a:schemeClr val="bg2">
                    <a:lumMod val="25000"/>
                  </a:schemeClr>
                </a:solidFill>
                <a:latin typeface="Calibri" panose="020F0502020204030204" pitchFamily="34" charset="0"/>
                <a:cs typeface="B Nazanin" panose="00000400000000000000" pitchFamily="2" charset="-78"/>
              </a:rPr>
              <a:t>بعدی</a:t>
            </a:r>
          </a:p>
          <a:p>
            <a:pPr lvl="7" algn="r"/>
            <a:r>
              <a:rPr lang="fa-IR" sz="2000" b="1" dirty="0" smtClean="0">
                <a:solidFill>
                  <a:schemeClr val="bg2">
                    <a:lumMod val="25000"/>
                  </a:schemeClr>
                </a:solidFill>
                <a:latin typeface="Calibri" panose="020F0502020204030204" pitchFamily="34" charset="0"/>
                <a:cs typeface="B Nazanin" panose="00000400000000000000" pitchFamily="2" charset="-78"/>
              </a:rPr>
              <a:t>آموزش علائم خطر</a:t>
            </a:r>
          </a:p>
          <a:p>
            <a:pPr lvl="7" algn="r"/>
            <a:r>
              <a:rPr lang="fa-IR" sz="2000" b="1" smtClean="0">
                <a:solidFill>
                  <a:schemeClr val="bg2">
                    <a:lumMod val="25000"/>
                  </a:schemeClr>
                </a:solidFill>
                <a:latin typeface="Calibri" panose="020F0502020204030204" pitchFamily="34" charset="0"/>
                <a:cs typeface="B Nazanin" panose="00000400000000000000" pitchFamily="2" charset="-78"/>
              </a:rPr>
              <a:t>توصیه به مادر برای استراحت نسبی</a:t>
            </a:r>
            <a:endParaRPr lang="fa-IR" sz="2000" b="1" dirty="0" smtClean="0">
              <a:solidFill>
                <a:schemeClr val="bg2">
                  <a:lumMod val="25000"/>
                </a:schemeClr>
              </a:solidFill>
              <a:latin typeface="Calibri" panose="020F0502020204030204" pitchFamily="34" charset="0"/>
              <a:cs typeface="B Nazanin" panose="00000400000000000000" pitchFamily="2" charset="-78"/>
            </a:endParaRPr>
          </a:p>
          <a:p>
            <a:pPr algn="r"/>
            <a:r>
              <a:rPr lang="fa-IR" sz="2000" b="1" dirty="0" smtClean="0">
                <a:solidFill>
                  <a:schemeClr val="bg2">
                    <a:lumMod val="25000"/>
                  </a:schemeClr>
                </a:solidFill>
                <a:latin typeface="Calibri" panose="020F0502020204030204" pitchFamily="34" charset="0"/>
                <a:cs typeface="B Nazanin" panose="00000400000000000000" pitchFamily="2" charset="-78"/>
              </a:rPr>
              <a:t> </a:t>
            </a:r>
            <a:endParaRPr lang="fa-IR" sz="2000" b="1" u="sng" dirty="0">
              <a:solidFill>
                <a:schemeClr val="bg2">
                  <a:lumMod val="25000"/>
                </a:schemeClr>
              </a:solidFill>
              <a:latin typeface="Calibri" panose="020F0502020204030204" pitchFamily="34" charset="0"/>
              <a:cs typeface="B Nazanin" panose="00000400000000000000" pitchFamily="2" charset="-78"/>
            </a:endParaRPr>
          </a:p>
        </p:txBody>
      </p:sp>
    </p:spTree>
    <p:extLst>
      <p:ext uri="{BB962C8B-B14F-4D97-AF65-F5344CB8AC3E}">
        <p14:creationId xmlns:p14="http://schemas.microsoft.com/office/powerpoint/2010/main" val="1976199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514B1F69-9E5B-4471-86A0-F67A56E9B685}"/>
              </a:ext>
            </a:extLst>
          </p:cNvPr>
          <p:cNvSpPr/>
          <p:nvPr/>
        </p:nvSpPr>
        <p:spPr>
          <a:xfrm>
            <a:off x="297455" y="1464235"/>
            <a:ext cx="11424492" cy="707886"/>
          </a:xfrm>
          <a:prstGeom prst="rect">
            <a:avLst/>
          </a:prstGeom>
        </p:spPr>
        <p:txBody>
          <a:bodyPr wrap="square">
            <a:spAutoFit/>
          </a:bodyPr>
          <a:lstStyle/>
          <a:p>
            <a:pPr lvl="0" algn="just" rtl="1"/>
            <a:r>
              <a:rPr lang="fa-IR" sz="2000" b="1" dirty="0" smtClean="0">
                <a:solidFill>
                  <a:schemeClr val="bg2">
                    <a:lumMod val="25000"/>
                  </a:schemeClr>
                </a:solidFill>
                <a:latin typeface="Calibri" panose="020F0502020204030204" pitchFamily="34" charset="0"/>
                <a:cs typeface="B Nazanin" panose="00000400000000000000" pitchFamily="2" charset="-78"/>
              </a:rPr>
              <a:t>سوال </a:t>
            </a:r>
            <a:r>
              <a:rPr lang="fa-IR" sz="2000" b="1" dirty="0">
                <a:solidFill>
                  <a:schemeClr val="bg2">
                    <a:lumMod val="25000"/>
                  </a:schemeClr>
                </a:solidFill>
                <a:latin typeface="Calibri" panose="020F0502020204030204" pitchFamily="34" charset="0"/>
                <a:cs typeface="B Nazanin" panose="00000400000000000000" pitchFamily="2" charset="-78"/>
              </a:rPr>
              <a:t>کنید: محل و شدت درد، سابقه سزارین قبلی، میزان </a:t>
            </a:r>
            <a:r>
              <a:rPr lang="fa-IR" sz="2000" b="1" dirty="0" smtClean="0">
                <a:solidFill>
                  <a:schemeClr val="bg2">
                    <a:lumMod val="25000"/>
                  </a:schemeClr>
                </a:solidFill>
                <a:latin typeface="Calibri" panose="020F0502020204030204" pitchFamily="34" charset="0"/>
                <a:cs typeface="B Nazanin" panose="00000400000000000000" pitchFamily="2" charset="-78"/>
              </a:rPr>
              <a:t>خونریزی</a:t>
            </a:r>
            <a:r>
              <a:rPr lang="fa-IR" sz="2000" b="1" dirty="0">
                <a:solidFill>
                  <a:schemeClr val="bg2">
                    <a:lumMod val="25000"/>
                  </a:schemeClr>
                </a:solidFill>
                <a:latin typeface="Calibri" panose="020F0502020204030204" pitchFamily="34" charset="0"/>
                <a:cs typeface="B Nazanin" panose="00000400000000000000" pitchFamily="2" charset="-78"/>
              </a:rPr>
              <a:t>، تهوع و استفراغ، اسهال، سوزش ادرار،تکرر ادرار، احساس نیاز به دفع سریع ادرار،آبریزش، ترشح آبکی و بد بوی واژینال، لرز</a:t>
            </a:r>
          </a:p>
        </p:txBody>
      </p:sp>
      <p:sp>
        <p:nvSpPr>
          <p:cNvPr id="3" name="Rectangle 2">
            <a:extLst>
              <a:ext uri="{FF2B5EF4-FFF2-40B4-BE49-F238E27FC236}">
                <a16:creationId xmlns:a16="http://schemas.microsoft.com/office/drawing/2014/main" xmlns="" id="{B964ADFE-C447-4B23-9DB0-ECFAA8E6ED47}"/>
              </a:ext>
            </a:extLst>
          </p:cNvPr>
          <p:cNvSpPr/>
          <p:nvPr/>
        </p:nvSpPr>
        <p:spPr>
          <a:xfrm>
            <a:off x="5313098" y="916795"/>
            <a:ext cx="1513556" cy="421654"/>
          </a:xfrm>
          <a:prstGeom prst="rect">
            <a:avLst/>
          </a:prstGeom>
          <a:solidFill>
            <a:schemeClr val="accent2">
              <a:lumMod val="20000"/>
              <a:lumOff val="80000"/>
            </a:schemeClr>
          </a:solidFill>
          <a:ln>
            <a:solidFill>
              <a:schemeClr val="accent2">
                <a:lumMod val="75000"/>
              </a:schemeClr>
            </a:solidFill>
          </a:ln>
        </p:spPr>
        <p:txBody>
          <a:bodyPr wrap="none">
            <a:spAutoFit/>
          </a:bodyPr>
          <a:lstStyle/>
          <a:p>
            <a:pPr lvl="0" algn="ctr" rtl="1">
              <a:lnSpc>
                <a:spcPct val="107000"/>
              </a:lnSpc>
              <a:spcAft>
                <a:spcPts val="800"/>
              </a:spcAft>
            </a:pPr>
            <a:r>
              <a:rPr lang="fa-IR" sz="2000" dirty="0" smtClean="0">
                <a:solidFill>
                  <a:schemeClr val="bg2">
                    <a:lumMod val="25000"/>
                  </a:schemeClr>
                </a:solidFill>
                <a:latin typeface="Calibri" panose="020F0502020204030204" pitchFamily="34" charset="0"/>
                <a:ea typeface="Calibri" panose="020F0502020204030204" pitchFamily="34" charset="0"/>
                <a:cs typeface="B Titr" panose="00000700000000000000" pitchFamily="2" charset="-78"/>
              </a:rPr>
              <a:t>درد /درد شکم</a:t>
            </a:r>
            <a:endParaRPr lang="en-US" sz="1600" dirty="0">
              <a:solidFill>
                <a:schemeClr val="bg2">
                  <a:lumMod val="25000"/>
                </a:schemeClr>
              </a:solidFill>
              <a:latin typeface="Calibri" panose="020F0502020204030204" pitchFamily="34" charset="0"/>
              <a:ea typeface="Calibri" panose="020F0502020204030204" pitchFamily="34" charset="0"/>
              <a:cs typeface="B Titr" panose="00000700000000000000" pitchFamily="2" charset="-78"/>
            </a:endParaRPr>
          </a:p>
        </p:txBody>
      </p:sp>
      <p:sp>
        <p:nvSpPr>
          <p:cNvPr id="4" name="Rectangle 3"/>
          <p:cNvSpPr/>
          <p:nvPr/>
        </p:nvSpPr>
        <p:spPr>
          <a:xfrm>
            <a:off x="716097" y="2343773"/>
            <a:ext cx="11005850" cy="1938992"/>
          </a:xfrm>
          <a:prstGeom prst="rect">
            <a:avLst/>
          </a:prstGeom>
        </p:spPr>
        <p:txBody>
          <a:bodyPr wrap="square">
            <a:spAutoFit/>
          </a:bodyPr>
          <a:lstStyle/>
          <a:p>
            <a:pPr lvl="0" algn="just" rtl="1"/>
            <a:r>
              <a:rPr lang="fa-IR" sz="2000" b="1" dirty="0">
                <a:solidFill>
                  <a:srgbClr val="C00000"/>
                </a:solidFill>
                <a:latin typeface="Calibri" panose="020F0502020204030204" pitchFamily="34" charset="0"/>
                <a:cs typeface="B Nazanin" panose="00000400000000000000" pitchFamily="2" charset="-78"/>
              </a:rPr>
              <a:t>تشخیص احتمالی: </a:t>
            </a:r>
            <a:endParaRPr lang="fa-IR" sz="2000" b="1" dirty="0" smtClean="0">
              <a:solidFill>
                <a:srgbClr val="C00000"/>
              </a:solidFill>
              <a:latin typeface="Calibri" panose="020F0502020204030204" pitchFamily="34" charset="0"/>
              <a:cs typeface="B Nazanin" panose="00000400000000000000" pitchFamily="2" charset="-78"/>
            </a:endParaRPr>
          </a:p>
          <a:p>
            <a:pPr lvl="0" algn="just" rtl="1"/>
            <a:r>
              <a:rPr lang="fa-IR" sz="2000" b="1" dirty="0" smtClean="0">
                <a:solidFill>
                  <a:schemeClr val="bg2">
                    <a:lumMod val="25000"/>
                  </a:schemeClr>
                </a:solidFill>
                <a:latin typeface="Calibri" panose="020F0502020204030204" pitchFamily="34" charset="0"/>
                <a:cs typeface="B Nazanin" panose="00000400000000000000" pitchFamily="2" charset="-78"/>
              </a:rPr>
              <a:t>حاملگی </a:t>
            </a:r>
            <a:r>
              <a:rPr lang="fa-IR" sz="2000" b="1" dirty="0">
                <a:solidFill>
                  <a:schemeClr val="bg2">
                    <a:lumMod val="25000"/>
                  </a:schemeClr>
                </a:solidFill>
                <a:latin typeface="Calibri" panose="020F0502020204030204" pitchFamily="34" charset="0"/>
                <a:cs typeface="B Nazanin" panose="00000400000000000000" pitchFamily="2" charset="-78"/>
              </a:rPr>
              <a:t>خارج از رحم </a:t>
            </a:r>
            <a:r>
              <a:rPr lang="fa-IR" sz="2000" b="1" dirty="0" smtClean="0">
                <a:solidFill>
                  <a:schemeClr val="bg2">
                    <a:lumMod val="25000"/>
                  </a:schemeClr>
                </a:solidFill>
                <a:latin typeface="Calibri" panose="020F0502020204030204" pitchFamily="34" charset="0"/>
                <a:cs typeface="B Nazanin" panose="00000400000000000000" pitchFamily="2" charset="-78"/>
              </a:rPr>
              <a:t>یا سقط</a:t>
            </a:r>
          </a:p>
          <a:p>
            <a:pPr lvl="0" algn="just" rtl="1"/>
            <a:r>
              <a:rPr lang="fa-IR" sz="2000" b="1" dirty="0" smtClean="0">
                <a:solidFill>
                  <a:schemeClr val="bg2">
                    <a:lumMod val="25000"/>
                  </a:schemeClr>
                </a:solidFill>
                <a:latin typeface="Calibri" panose="020F0502020204030204" pitchFamily="34" charset="0"/>
                <a:cs typeface="B Nazanin" panose="00000400000000000000" pitchFamily="2" charset="-78"/>
              </a:rPr>
              <a:t> </a:t>
            </a:r>
            <a:r>
              <a:rPr lang="fa-IR" sz="2000" b="1" dirty="0">
                <a:solidFill>
                  <a:schemeClr val="bg2">
                    <a:lumMod val="25000"/>
                  </a:schemeClr>
                </a:solidFill>
                <a:latin typeface="Calibri" panose="020F0502020204030204" pitchFamily="34" charset="0"/>
                <a:cs typeface="B Nazanin" panose="00000400000000000000" pitchFamily="2" charset="-78"/>
              </a:rPr>
              <a:t>پارگی رحم یا پارگی اسکار </a:t>
            </a:r>
            <a:r>
              <a:rPr lang="fa-IR" sz="2000" b="1" dirty="0" smtClean="0">
                <a:solidFill>
                  <a:schemeClr val="bg2">
                    <a:lumMod val="25000"/>
                  </a:schemeClr>
                </a:solidFill>
                <a:latin typeface="Calibri" panose="020F0502020204030204" pitchFamily="34" charset="0"/>
                <a:cs typeface="B Nazanin" panose="00000400000000000000" pitchFamily="2" charset="-78"/>
              </a:rPr>
              <a:t>قبلی</a:t>
            </a:r>
          </a:p>
          <a:p>
            <a:pPr lvl="0" algn="just" rtl="1"/>
            <a:r>
              <a:rPr lang="fa-IR" sz="2000" b="1" dirty="0" smtClean="0">
                <a:solidFill>
                  <a:schemeClr val="bg2">
                    <a:lumMod val="25000"/>
                  </a:schemeClr>
                </a:solidFill>
                <a:latin typeface="Calibri" panose="020F0502020204030204" pitchFamily="34" charset="0"/>
                <a:cs typeface="B Nazanin" panose="00000400000000000000" pitchFamily="2" charset="-78"/>
              </a:rPr>
              <a:t> </a:t>
            </a:r>
            <a:r>
              <a:rPr lang="fa-IR" sz="2000" b="1" dirty="0">
                <a:solidFill>
                  <a:schemeClr val="bg2">
                    <a:lumMod val="25000"/>
                  </a:schemeClr>
                </a:solidFill>
                <a:latin typeface="Calibri" panose="020F0502020204030204" pitchFamily="34" charset="0"/>
                <a:cs typeface="B Nazanin" panose="00000400000000000000" pitchFamily="2" charset="-78"/>
              </a:rPr>
              <a:t>سنگ مجاری ادرار، </a:t>
            </a:r>
            <a:r>
              <a:rPr lang="fa-IR" sz="2000" b="1" dirty="0" smtClean="0">
                <a:solidFill>
                  <a:schemeClr val="bg2">
                    <a:lumMod val="25000"/>
                  </a:schemeClr>
                </a:solidFill>
                <a:latin typeface="Calibri" panose="020F0502020204030204" pitchFamily="34" charset="0"/>
                <a:cs typeface="B Nazanin" panose="00000400000000000000" pitchFamily="2" charset="-78"/>
              </a:rPr>
              <a:t>پیلونفریت، آپاندیسیت(درد شکم ، درد پهلوها ،با یا بدون تهوع و استفراغ ،تب و لرز)</a:t>
            </a:r>
          </a:p>
          <a:p>
            <a:pPr lvl="0" algn="just" rtl="1"/>
            <a:r>
              <a:rPr lang="fa-IR" sz="2000" b="1" dirty="0" smtClean="0">
                <a:solidFill>
                  <a:schemeClr val="bg2">
                    <a:lumMod val="25000"/>
                  </a:schemeClr>
                </a:solidFill>
                <a:latin typeface="Calibri" panose="020F0502020204030204" pitchFamily="34" charset="0"/>
                <a:cs typeface="B Nazanin" panose="00000400000000000000" pitchFamily="2" charset="-78"/>
              </a:rPr>
              <a:t>جدا </a:t>
            </a:r>
            <a:r>
              <a:rPr lang="fa-IR" sz="2000" b="1" dirty="0">
                <a:solidFill>
                  <a:schemeClr val="bg2">
                    <a:lumMod val="25000"/>
                  </a:schemeClr>
                </a:solidFill>
                <a:latin typeface="Calibri" panose="020F0502020204030204" pitchFamily="34" charset="0"/>
                <a:cs typeface="B Nazanin" panose="00000400000000000000" pitchFamily="2" charset="-78"/>
              </a:rPr>
              <a:t>شدن زودرس جفت (دکلمان)، </a:t>
            </a:r>
            <a:r>
              <a:rPr lang="fa-IR" sz="2000" b="1" dirty="0" smtClean="0">
                <a:solidFill>
                  <a:schemeClr val="bg2">
                    <a:lumMod val="25000"/>
                  </a:schemeClr>
                </a:solidFill>
                <a:latin typeface="Calibri" panose="020F0502020204030204" pitchFamily="34" charset="0"/>
                <a:cs typeface="B Nazanin" panose="00000400000000000000" pitchFamily="2" charset="-78"/>
              </a:rPr>
              <a:t>انقباض رحمی ، درد و سفتی رحم ، اختلال صدای قلب جنین نیمه دوم بارداری</a:t>
            </a:r>
          </a:p>
          <a:p>
            <a:pPr lvl="0" algn="just" rtl="1"/>
            <a:r>
              <a:rPr lang="fa-IR" sz="2000" b="1" dirty="0" smtClean="0">
                <a:solidFill>
                  <a:schemeClr val="bg2">
                    <a:lumMod val="25000"/>
                  </a:schemeClr>
                </a:solidFill>
                <a:latin typeface="Calibri" panose="020F0502020204030204" pitchFamily="34" charset="0"/>
                <a:cs typeface="B Nazanin" panose="00000400000000000000" pitchFamily="2" charset="-78"/>
              </a:rPr>
              <a:t>کبد چرب،(درد شکم یا اپی گاستر ، تهوع و استفراغ ، با یا بدون فشارخون بالا ، زردی و سردرد ) </a:t>
            </a:r>
          </a:p>
        </p:txBody>
      </p:sp>
    </p:spTree>
    <p:extLst>
      <p:ext uri="{BB962C8B-B14F-4D97-AF65-F5344CB8AC3E}">
        <p14:creationId xmlns:p14="http://schemas.microsoft.com/office/powerpoint/2010/main" val="2161097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16096" y="1966366"/>
            <a:ext cx="10609243" cy="1754326"/>
          </a:xfrm>
          <a:prstGeom prst="rect">
            <a:avLst/>
          </a:prstGeom>
        </p:spPr>
        <p:txBody>
          <a:bodyPr wrap="square">
            <a:spAutoFit/>
          </a:bodyPr>
          <a:lstStyle/>
          <a:p>
            <a:pPr lvl="0" algn="just" rtl="1"/>
            <a:r>
              <a:rPr lang="fa-IR" b="1" dirty="0">
                <a:solidFill>
                  <a:schemeClr val="bg2">
                    <a:lumMod val="25000"/>
                  </a:schemeClr>
                </a:solidFill>
                <a:latin typeface="Calibri" panose="020F0502020204030204" pitchFamily="34" charset="0"/>
                <a:cs typeface="B Nazanin" panose="00000400000000000000" pitchFamily="2" charset="-78"/>
              </a:rPr>
              <a:t>آمنیونیت(پارگی کیسه آب ، تب و لرز ، افزایش ضربان قلب جنین و مادر ترشح آبکی و بدبو واژینال )</a:t>
            </a:r>
          </a:p>
          <a:p>
            <a:pPr lvl="0" algn="just" rtl="1"/>
            <a:r>
              <a:rPr lang="fa-IR" b="1" dirty="0">
                <a:solidFill>
                  <a:schemeClr val="bg2">
                    <a:lumMod val="25000"/>
                  </a:schemeClr>
                </a:solidFill>
                <a:latin typeface="Calibri" panose="020F0502020204030204" pitchFamily="34" charset="0"/>
                <a:cs typeface="B Nazanin" panose="00000400000000000000" pitchFamily="2" charset="-78"/>
              </a:rPr>
              <a:t> شروع   زایمان ترم یا پره ترم( ترشح خونی یا دفع موکوس با رگه های خونی ، انقباضات طبیعی رحم حداقل 3 انقباض در 10 دقیقه در نیمه دوم بارداری</a:t>
            </a:r>
          </a:p>
          <a:p>
            <a:pPr lvl="0" algn="just" rtl="1"/>
            <a:r>
              <a:rPr lang="fa-IR" b="1" dirty="0">
                <a:solidFill>
                  <a:schemeClr val="bg2">
                    <a:lumMod val="25000"/>
                  </a:schemeClr>
                </a:solidFill>
                <a:latin typeface="Calibri" panose="020F0502020204030204" pitchFamily="34" charset="0"/>
                <a:cs typeface="B Nazanin" panose="00000400000000000000" pitchFamily="2" charset="-78"/>
              </a:rPr>
              <a:t>شروع پره اکلامپسی (درد اپی گاستر بدون فشارخون بالا )</a:t>
            </a:r>
          </a:p>
          <a:p>
            <a:pPr lvl="0" algn="just" rtl="1"/>
            <a:r>
              <a:rPr lang="fa-IR" b="1" dirty="0">
                <a:solidFill>
                  <a:schemeClr val="bg2">
                    <a:lumMod val="25000"/>
                  </a:schemeClr>
                </a:solidFill>
                <a:latin typeface="Calibri" panose="020F0502020204030204" pitchFamily="34" charset="0"/>
                <a:cs typeface="B Nazanin" panose="00000400000000000000" pitchFamily="2" charset="-78"/>
              </a:rPr>
              <a:t>سیستیت(درد زیر دل ،تکرر ادرار ، احساس نیاز به دفع سریع ادرار و سوزش ادرار</a:t>
            </a:r>
          </a:p>
          <a:p>
            <a:pPr lvl="0" algn="just" rtl="1"/>
            <a:r>
              <a:rPr lang="fa-IR" b="1" dirty="0">
                <a:solidFill>
                  <a:schemeClr val="bg2">
                    <a:lumMod val="25000"/>
                  </a:schemeClr>
                </a:solidFill>
                <a:latin typeface="Calibri" panose="020F0502020204030204" pitchFamily="34" charset="0"/>
                <a:cs typeface="B Nazanin" panose="00000400000000000000" pitchFamily="2" charset="-78"/>
              </a:rPr>
              <a:t>عفونت دستگاه گوارشی(دردهای کرامپی ، اسهال و استفراغ)</a:t>
            </a:r>
          </a:p>
        </p:txBody>
      </p:sp>
      <p:sp>
        <p:nvSpPr>
          <p:cNvPr id="3" name="Rectangle 2"/>
          <p:cNvSpPr/>
          <p:nvPr/>
        </p:nvSpPr>
        <p:spPr>
          <a:xfrm>
            <a:off x="132202" y="4079185"/>
            <a:ext cx="11093985" cy="400110"/>
          </a:xfrm>
          <a:prstGeom prst="rect">
            <a:avLst/>
          </a:prstGeom>
        </p:spPr>
        <p:txBody>
          <a:bodyPr wrap="square">
            <a:spAutoFit/>
          </a:bodyPr>
          <a:lstStyle/>
          <a:p>
            <a:pPr lvl="0" algn="justLow" rtl="1">
              <a:spcAft>
                <a:spcPts val="0"/>
              </a:spcAft>
              <a:tabLst>
                <a:tab pos="457200" algn="l"/>
              </a:tabLst>
            </a:pPr>
            <a:r>
              <a:rPr lang="fa-IR" sz="2000" dirty="0" smtClean="0">
                <a:solidFill>
                  <a:schemeClr val="dk1"/>
                </a:solidFill>
                <a:cs typeface="B Nazanin" panose="00000400000000000000" pitchFamily="2" charset="-78"/>
              </a:rPr>
              <a:t> اقدام :آگاه </a:t>
            </a:r>
            <a:r>
              <a:rPr lang="fa-IR" sz="2000" dirty="0">
                <a:solidFill>
                  <a:schemeClr val="dk1"/>
                </a:solidFill>
                <a:cs typeface="B Nazanin" panose="00000400000000000000" pitchFamily="2" charset="-78"/>
              </a:rPr>
              <a:t>کردن مادر و همراهان برای ضرورت ارائه مراقبت ویژه به مادر و ارجاع فوری</a:t>
            </a:r>
            <a:endParaRPr lang="en-US" sz="2000" b="1" dirty="0">
              <a:solidFill>
                <a:schemeClr val="bg2">
                  <a:lumMod val="25000"/>
                </a:schemeClr>
              </a:solidFill>
              <a:latin typeface="Calibri" panose="020F0502020204030204" pitchFamily="34" charset="0"/>
              <a:cs typeface="B Nazanin" panose="00000400000000000000" pitchFamily="2" charset="-78"/>
            </a:endParaRPr>
          </a:p>
        </p:txBody>
      </p:sp>
    </p:spTree>
    <p:extLst>
      <p:ext uri="{BB962C8B-B14F-4D97-AF65-F5344CB8AC3E}">
        <p14:creationId xmlns:p14="http://schemas.microsoft.com/office/powerpoint/2010/main" val="2928501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theme/theme1.xml><?xml version="1.0" encoding="utf-8"?>
<a:theme xmlns:a="http://schemas.openxmlformats.org/drawingml/2006/main" name="Nature Illustration 16x9">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TF03431377.potx" id="{56A48130-F36A-41C3-8C0C-0EF853C6708B}" vid="{0432F83B-7085-406B-BFE7-677E72A6CADA}"/>
    </a:ext>
  </a:extLst>
</a:theme>
</file>

<file path=ppt/theme/theme2.xml><?xml version="1.0" encoding="utf-8"?>
<a:theme xmlns:a="http://schemas.openxmlformats.org/drawingml/2006/main" name="1_Nature Illustration 16x9">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TF03431377.potx" id="{56A48130-F36A-41C3-8C0C-0EF853C6708B}" vid="{0432F83B-7085-406B-BFE7-677E72A6CADA}"/>
    </a:ext>
  </a:extLst>
</a:theme>
</file>

<file path=ppt/theme/theme3.xml><?xml version="1.0" encoding="utf-8"?>
<a:theme xmlns:a="http://schemas.openxmlformats.org/drawingml/2006/main" name="2_Nature Illustration 16x9">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TF03431377.potx" id="{56A48130-F36A-41C3-8C0C-0EF853C6708B}" vid="{0432F83B-7085-406B-BFE7-677E72A6CAD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Override1.xml><?xml version="1.0" encoding="utf-8"?>
<a:themeOverride xmlns:a="http://schemas.openxmlformats.org/drawingml/2006/main">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themeOverride>
</file>

<file path=ppt/theme/themeOverride2.xml><?xml version="1.0" encoding="utf-8"?>
<a:themeOverride xmlns:a="http://schemas.openxmlformats.org/drawingml/2006/main">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themeOverride>
</file>

<file path=ppt/theme/themeOverride3.xml><?xml version="1.0" encoding="utf-8"?>
<a:themeOverride xmlns:a="http://schemas.openxmlformats.org/drawingml/2006/main">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themeOverride>
</file>

<file path=ppt/theme/themeOverride4.xml><?xml version="1.0" encoding="utf-8"?>
<a:themeOverride xmlns:a="http://schemas.openxmlformats.org/drawingml/2006/main">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themeOverride>
</file>

<file path=ppt/theme/themeOverride5.xml><?xml version="1.0" encoding="utf-8"?>
<a:themeOverride xmlns:a="http://schemas.openxmlformats.org/drawingml/2006/main">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themeOverride>
</file>

<file path=ppt/theme/themeOverride6.xml><?xml version="1.0" encoding="utf-8"?>
<a:themeOverride xmlns:a="http://schemas.openxmlformats.org/drawingml/2006/main">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themeOverride>
</file>

<file path=ppt/theme/themeOverride7.xml><?xml version="1.0" encoding="utf-8"?>
<a:themeOverride xmlns:a="http://schemas.openxmlformats.org/drawingml/2006/main">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themeOverride>
</file>

<file path=ppt/theme/themeOverride8.xml><?xml version="1.0" encoding="utf-8"?>
<a:themeOverride xmlns:a="http://schemas.openxmlformats.org/drawingml/2006/main">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themeOverride>
</file>

<file path=docProps/app.xml><?xml version="1.0" encoding="utf-8"?>
<Properties xmlns="http://schemas.openxmlformats.org/officeDocument/2006/extended-properties" xmlns:vt="http://schemas.openxmlformats.org/officeDocument/2006/docPropsVTypes">
  <TotalTime>1997</TotalTime>
  <Words>3777</Words>
  <Application>Microsoft Office PowerPoint</Application>
  <PresentationFormat>Custom</PresentationFormat>
  <Paragraphs>279</Paragraphs>
  <Slides>40</Slides>
  <Notes>0</Notes>
  <HiddenSlides>0</HiddenSlides>
  <MMClips>0</MMClips>
  <ScaleCrop>false</ScaleCrop>
  <HeadingPairs>
    <vt:vector size="4" baseType="variant">
      <vt:variant>
        <vt:lpstr>Theme</vt:lpstr>
      </vt:variant>
      <vt:variant>
        <vt:i4>3</vt:i4>
      </vt:variant>
      <vt:variant>
        <vt:lpstr>Slide Titles</vt:lpstr>
      </vt:variant>
      <vt:variant>
        <vt:i4>40</vt:i4>
      </vt:variant>
    </vt:vector>
  </HeadingPairs>
  <TitlesOfParts>
    <vt:vector size="43" baseType="lpstr">
      <vt:lpstr>Nature Illustration 16x9</vt:lpstr>
      <vt:lpstr>1_Nature Illustration 16x9</vt:lpstr>
      <vt:lpstr>2_Nature Illustration 16x9</vt:lpstr>
      <vt:lpstr>PowerPoint Presentation</vt:lpstr>
      <vt:lpstr>PowerPoint Presentation</vt:lpstr>
      <vt:lpstr>PowerPoint Presentation</vt:lpstr>
      <vt:lpstr>PowerPoint Presentation</vt:lpstr>
      <vt:lpstr>PowerPoint Presentation</vt:lpstr>
      <vt:lpstr>اختلالات فشارخون در دوران بارداری</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خونریزی در سه ماهه اول و دوم حاملگی در حدود 20%کل حاملگی ها اتفاق افتاده و از آن میان شایعترین علت آن سقط خود بخودی است. </vt:lpstr>
      <vt:lpstr>سایر علل خونریزی در نیمه اول  حاملگی  حاملگی خارج از رحم (حاملگی نا بجا) بیماریهای تروفو بلاستیک صدمات و ضایعات سرویکس یا واژن  اختلالات خونی  خونریزی ناشی از جایگزینی جفت       </vt:lpstr>
      <vt:lpstr>انواع بالینی سقط خود بخودی وخصوصیات آنها </vt:lpstr>
      <vt:lpstr>PowerPoint Presentation</vt:lpstr>
      <vt:lpstr>" حاملگی مولار" مول هیداتیفرم </vt:lpstr>
      <vt:lpstr>علائم مول</vt:lpstr>
      <vt:lpstr>حاملگی نا بجا  (EP)</vt:lpstr>
      <vt:lpstr>PowerPoint Presentation</vt:lpstr>
      <vt:lpstr>جفت سر راهیplacenta   previa                </vt:lpstr>
      <vt:lpstr>انواع جفت سر راهی </vt:lpstr>
      <vt:lpstr>دکلمان جفت                   placnta   abroption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MR</cp:lastModifiedBy>
  <cp:revision>249</cp:revision>
  <dcterms:created xsi:type="dcterms:W3CDTF">2021-07-29T12:36:35Z</dcterms:created>
  <dcterms:modified xsi:type="dcterms:W3CDTF">2023-09-09T23:02:35Z</dcterms:modified>
</cp:coreProperties>
</file>