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5"/>
            <a:ext cx="12192000" cy="60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219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"/>
            <a:ext cx="121920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4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12118428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84083"/>
            <a:ext cx="11992303" cy="6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61924"/>
            <a:ext cx="12107917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304800"/>
            <a:ext cx="1205536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12191999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200025"/>
            <a:ext cx="11950262" cy="6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" y="94593"/>
            <a:ext cx="11729543" cy="65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00012"/>
            <a:ext cx="11981793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0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flower-rose3195_fuul">
            <a:extLst>
              <a:ext uri="{FF2B5EF4-FFF2-40B4-BE49-F238E27FC236}">
                <a16:creationId xmlns:a16="http://schemas.microsoft.com/office/drawing/2014/main" id="{89FD0A5D-C99C-4FC3-8E26-8DFD6B39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72"/>
            <a:ext cx="12122149" cy="851916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Rectangle 9">
            <a:extLst>
              <a:ext uri="{FF2B5EF4-FFF2-40B4-BE49-F238E27FC236}">
                <a16:creationId xmlns:a16="http://schemas.microsoft.com/office/drawing/2014/main" id="{2D41F856-4365-4ECD-8774-FC74765A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6" y="5445126"/>
            <a:ext cx="345598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000" b="1">
              <a:solidFill>
                <a:srgbClr val="FF66FF"/>
              </a:solidFill>
            </a:endParaRP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F337ADDE-212E-42DE-AD9D-428AA72E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25" y="1274564"/>
            <a:ext cx="420211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a-IR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مرکز بهداشت </a:t>
            </a:r>
            <a:r>
              <a:rPr lang="fa-IR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شهرستان گلپایگان</a:t>
            </a:r>
            <a:endParaRPr lang="fa-IR" alt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 eaLnBrk="1" hangingPunct="1">
              <a:defRPr/>
            </a:pPr>
            <a:r>
              <a:rPr lang="fa-IR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گروه پیشگیری و مبارزه با بیماریهای واگیر </a:t>
            </a:r>
          </a:p>
        </p:txBody>
      </p:sp>
    </p:spTree>
    <p:extLst>
      <p:ext uri="{BB962C8B-B14F-4D97-AF65-F5344CB8AC3E}">
        <p14:creationId xmlns:p14="http://schemas.microsoft.com/office/powerpoint/2010/main" val="1140131082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119062"/>
            <a:ext cx="11950262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5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100012"/>
            <a:ext cx="1180311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" y="223837"/>
            <a:ext cx="1179260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" y="285749"/>
            <a:ext cx="11771586" cy="64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52387"/>
            <a:ext cx="11592909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271462"/>
            <a:ext cx="11698014" cy="64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0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157162"/>
            <a:ext cx="11939752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76200"/>
            <a:ext cx="1182413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66675"/>
            <a:ext cx="11971283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0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204787"/>
            <a:ext cx="11950263" cy="65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71437"/>
            <a:ext cx="12086897" cy="60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00012"/>
            <a:ext cx="11939752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60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4" y="66675"/>
            <a:ext cx="11992302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78992"/>
            <a:ext cx="12044856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1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90500"/>
            <a:ext cx="1197128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01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4" y="147637"/>
            <a:ext cx="12097406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5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381000"/>
            <a:ext cx="1190822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1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157162"/>
            <a:ext cx="12002814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7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85725"/>
            <a:ext cx="1199230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7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0"/>
            <a:ext cx="1202383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4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0"/>
            <a:ext cx="11971283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8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0"/>
            <a:ext cx="1186617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8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" y="80962"/>
            <a:ext cx="11950262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8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73" y="57150"/>
            <a:ext cx="11803117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7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71437"/>
            <a:ext cx="12055366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7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38100"/>
            <a:ext cx="1198179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5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1" y="100012"/>
            <a:ext cx="11939753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8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12192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2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"/>
            <a:ext cx="121920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86897" cy="66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14"/>
            <a:ext cx="12192000" cy="65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9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</TotalTime>
  <Words>11</Words>
  <Application>Microsoft Office PowerPoint</Application>
  <PresentationFormat>Widescreen</PresentationFormat>
  <Paragraphs>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Gill Sans MT</vt:lpstr>
      <vt:lpstr>IranNastaliq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Salmand</dc:creator>
  <cp:lastModifiedBy>Salmand</cp:lastModifiedBy>
  <cp:revision>75</cp:revision>
  <dcterms:created xsi:type="dcterms:W3CDTF">2025-07-02T05:59:31Z</dcterms:created>
  <dcterms:modified xsi:type="dcterms:W3CDTF">2025-07-27T04:38:38Z</dcterms:modified>
</cp:coreProperties>
</file>